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506" r:id="rId3"/>
    <p:sldId id="515" r:id="rId4"/>
    <p:sldId id="482" r:id="rId5"/>
    <p:sldId id="511" r:id="rId6"/>
    <p:sldId id="517" r:id="rId7"/>
    <p:sldId id="518" r:id="rId8"/>
    <p:sldId id="520" r:id="rId9"/>
    <p:sldId id="521" r:id="rId10"/>
    <p:sldId id="522" r:id="rId11"/>
    <p:sldId id="519" r:id="rId12"/>
    <p:sldId id="527" r:id="rId13"/>
    <p:sldId id="512" r:id="rId14"/>
    <p:sldId id="513" r:id="rId15"/>
    <p:sldId id="516" r:id="rId16"/>
    <p:sldId id="488" r:id="rId17"/>
    <p:sldId id="510" r:id="rId18"/>
    <p:sldId id="489" r:id="rId19"/>
    <p:sldId id="490" r:id="rId20"/>
    <p:sldId id="491" r:id="rId21"/>
    <p:sldId id="492" r:id="rId22"/>
    <p:sldId id="493" r:id="rId23"/>
    <p:sldId id="496" r:id="rId24"/>
    <p:sldId id="494" r:id="rId25"/>
    <p:sldId id="495" r:id="rId26"/>
    <p:sldId id="486" r:id="rId27"/>
    <p:sldId id="487" r:id="rId28"/>
    <p:sldId id="485" r:id="rId29"/>
    <p:sldId id="484" r:id="rId30"/>
    <p:sldId id="524" r:id="rId31"/>
    <p:sldId id="531" r:id="rId32"/>
    <p:sldId id="526" r:id="rId33"/>
    <p:sldId id="528" r:id="rId34"/>
    <p:sldId id="525" r:id="rId35"/>
    <p:sldId id="505" r:id="rId36"/>
    <p:sldId id="507" r:id="rId37"/>
    <p:sldId id="508" r:id="rId38"/>
    <p:sldId id="509" r:id="rId39"/>
    <p:sldId id="514" r:id="rId40"/>
    <p:sldId id="529" r:id="rId41"/>
    <p:sldId id="530" r:id="rId4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824F"/>
    <a:srgbClr val="4B72B0"/>
    <a:srgbClr val="55A868"/>
    <a:srgbClr val="DD8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93"/>
    <p:restoredTop sz="96421"/>
  </p:normalViewPr>
  <p:slideViewPr>
    <p:cSldViewPr snapToGrid="0" snapToObjects="1">
      <p:cViewPr>
        <p:scale>
          <a:sx n="162" d="100"/>
          <a:sy n="162" d="100"/>
        </p:scale>
        <p:origin x="1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A7E50-E571-084A-8E73-0963AA7F891F}" type="datetimeFigureOut">
              <a:rPr lang="en-NL" smtClean="0"/>
              <a:t>26/04/2022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744A5-FEE1-2442-BA50-04A8DC53FB7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863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This is the definitive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44A5-FEE1-2442-BA50-04A8DC53FB79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5044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44A5-FEE1-2442-BA50-04A8DC53FB79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1983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Absolute variances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44A5-FEE1-2442-BA50-04A8DC53FB79}" type="slidenum">
              <a:rPr lang="en-NL" smtClean="0"/>
              <a:t>37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42730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Absolute variance change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44A5-FEE1-2442-BA50-04A8DC53FB79}" type="slidenum">
              <a:rPr lang="en-NL" smtClean="0"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8006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"Es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den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vergangenen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ich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Kontrolle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mehr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Alkoholkonsum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 (VAS: “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niemals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bis "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("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Sie,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Ihren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Alkoholkonsum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[…]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begrenze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0: "NEIN, ich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speziellen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Vorsätze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1: "JA, ich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möchte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mehr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üblich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trinken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2: "JA, ich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möchte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weniger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üblich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trinken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)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44A5-FEE1-2442-BA50-04A8DC53FB79}" type="slidenum">
              <a:rPr lang="en-NL" smtClean="0"/>
              <a:t>41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085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63BC7-B1E6-844E-A7A8-255ED6B2C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5761A-09EF-6243-A29C-8B79D5569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E8057-6522-374A-914E-025065005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26/04/2022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64231-E8BF-774B-BB9F-4988F9FC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5F93C-C024-FF4A-8D6B-687A1A2C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5434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3AEB-F09F-3048-9C2A-DBE0ABD1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C4BFF2-2D43-034F-8F69-A67654AFF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E7AA6-2DFD-DE44-9CEA-62281915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26/04/2022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789F0-8FD8-1F42-9762-C91B4A06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BF8AE-F056-9A4A-8AEB-FD8793D9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0715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46A1AB-2A1F-CB48-B3A4-74EEF0610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81501-6A7C-2A4C-8642-AACECC928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21468-4E4F-444F-AFEF-3A3D0E94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26/04/2022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0C2C6-EFD7-D74D-A6E5-6DA1091D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F4465-FEAA-D142-AADA-5455969C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4518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A58E-206C-1047-A44C-92B8829E5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01166-AE1C-FE49-BFD1-9E60DB3F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83AB1-6728-1449-9EAE-31BD00DD2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26/04/2022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25059-1E90-5A43-B69A-50504EB7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151E2-D6E7-2045-B007-FE32F253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1423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EC0B-7194-7C4D-9DE9-D7110E09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37699-2633-F14E-8C3D-04D25AC09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00305-6F95-DD4B-938F-75E82A42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26/04/2022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52B8-0153-EF42-BF54-BF2FE403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75E79-724E-1941-BD1C-E130935C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1632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B6B38-3976-FB49-8787-D72BC174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A144A-D1D1-DC44-9F43-BFA1F02C6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1A760-36FA-7C44-9BF8-D6A9E63A3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D4ED5-F468-1D47-B47F-CA3B9B233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26/04/2022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F6425-C1EE-B249-A6BF-A1296CB3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7D857-2FB9-5C4C-AC21-1E446147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2884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6BD2-445A-E143-BFD8-80703436F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03E16-00C9-5148-B4B5-808FDE897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B30BD-524F-1240-8114-32821E8A6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7E766-80CD-ED4B-A3E1-EF81C14CD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B6028-6350-F84A-9496-C46BE7F17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8B2B4D-8FBE-D942-8D7B-FFC7314E6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26/04/2022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3662A-A39F-1E4A-8779-24B1A3E6A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943D1C-8193-D145-8CEB-1AAFF448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451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87FE-909C-A047-B6CF-7F058EEE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8ED62-E654-914D-B791-BF5840477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26/04/2022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68142-C41A-A042-9507-49A04AB4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9220E-4CC9-1345-9DF9-04A75A7AF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40917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EE787C-291E-7746-B16C-4ACB32FD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26/04/2022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AF4A5-32B8-004F-814E-CCCBFADAB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45BF2-010B-CD49-A805-0ABFFD58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82875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F79A-A8C7-FC40-92AA-A6D19734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DBB07-505C-EC45-8530-C3E82F635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62B23-5037-6248-BD14-3D3021E9D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11E00-D9B6-474C-8C69-78B79DFF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26/04/2022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E3E15-7E25-7946-B079-057030E5E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BD198-C535-0441-8F03-20E1082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49655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3C8E-E4E9-044D-B0FE-9F545642D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27F36-8937-3E46-BD94-3117D3771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BAB85-8A74-CB4E-8C7A-21CE38857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9F006-80FB-E044-9CA7-514F1114B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26/04/2022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BD2ED-FA38-0246-88BD-A3E2DDD4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0C29-F300-CD41-A169-2B22F7AD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6537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6DE02D-70CD-2440-AF48-D58A27FA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386A9-FE36-024F-8689-9F45AC9BA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56321-9A8D-5E4A-8BA3-871052142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3F828-5F71-044E-8011-FB2256D38289}" type="datetimeFigureOut">
              <a:rPr lang="en-NL" smtClean="0"/>
              <a:t>26/04/2022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25175-8F2C-8D49-B66D-CBCC0EDD1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E6A09-132B-A24F-87F2-E3A7A2F53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2149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E605-C612-AE42-BFA3-8496DFDA09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Reliability and Validity</a:t>
            </a:r>
            <a:r>
              <a:rPr lang="de-DE" sz="3600" dirty="0"/>
              <a:t>  </a:t>
            </a:r>
            <a:r>
              <a:rPr lang="en-US" sz="3600" b="1" dirty="0"/>
              <a:t> of smartphone-based cognitive-motivational experiments in alcohol use order </a:t>
            </a:r>
            <a:br>
              <a:rPr lang="en-NL" dirty="0"/>
            </a:b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52AD0-D3E0-DB47-907A-F07FA2ED6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/>
              <a:t>Figures</a:t>
            </a:r>
          </a:p>
        </p:txBody>
      </p:sp>
    </p:spTree>
    <p:extLst>
      <p:ext uri="{BB962C8B-B14F-4D97-AF65-F5344CB8AC3E}">
        <p14:creationId xmlns:p14="http://schemas.microsoft.com/office/powerpoint/2010/main" val="26727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8326C2-104A-0C44-BE61-26E8FDC19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5"/>
          <a:stretch/>
        </p:blipFill>
        <p:spPr>
          <a:xfrm>
            <a:off x="4181094" y="1957684"/>
            <a:ext cx="1299600" cy="2157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628" y="1961556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5" b="4323"/>
          <a:stretch/>
        </p:blipFill>
        <p:spPr>
          <a:xfrm>
            <a:off x="5860168" y="1961556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85"/>
          <a:stretch/>
        </p:blipFill>
        <p:spPr>
          <a:xfrm>
            <a:off x="801507" y="1961554"/>
            <a:ext cx="13098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2381920" y="163145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724152" y="1631025"/>
            <a:ext cx="1657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093635" y="1631450"/>
            <a:ext cx="1260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5775304" y="1631025"/>
            <a:ext cx="1689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>
            <a:cxnSpLocks/>
          </p:cNvCxnSpPr>
          <p:nvPr/>
        </p:nvCxnSpPr>
        <p:spPr>
          <a:xfrm>
            <a:off x="799881" y="5291328"/>
            <a:ext cx="6587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760845" y="5303198"/>
            <a:ext cx="28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(day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464787" y="5587185"/>
            <a:ext cx="3024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801121" y="1171602"/>
            <a:ext cx="369330" cy="6368558"/>
          </a:xfrm>
          <a:prstGeom prst="leftBrace">
            <a:avLst>
              <a:gd name="adj1" fmla="val 8333"/>
              <a:gd name="adj2" fmla="val 6309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8A187-8FC3-684C-9EF6-989B0570D4EB}"/>
              </a:ext>
            </a:extLst>
          </p:cNvPr>
          <p:cNvSpPr txBox="1"/>
          <p:nvPr/>
        </p:nvSpPr>
        <p:spPr>
          <a:xfrm>
            <a:off x="3518879" y="5302018"/>
            <a:ext cx="332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home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(following Monday)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F31B-700E-DF47-97A7-CCC3E4CA563B}"/>
              </a:ext>
            </a:extLst>
          </p:cNvPr>
          <p:cNvSpPr txBox="1"/>
          <p:nvPr/>
        </p:nvSpPr>
        <p:spPr>
          <a:xfrm>
            <a:off x="3209092" y="5581050"/>
            <a:ext cx="366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measurements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86AE64-311A-E242-92C1-BEBC42374050}"/>
              </a:ext>
            </a:extLst>
          </p:cNvPr>
          <p:cNvCxnSpPr>
            <a:cxnSpLocks/>
          </p:cNvCxnSpPr>
          <p:nvPr/>
        </p:nvCxnSpPr>
        <p:spPr>
          <a:xfrm flipH="1">
            <a:off x="4093635" y="4517064"/>
            <a:ext cx="737260" cy="7099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115C0-77ED-AB45-915A-39E6C343523F}"/>
              </a:ext>
            </a:extLst>
          </p:cNvPr>
          <p:cNvCxnSpPr>
            <a:cxnSpLocks/>
          </p:cNvCxnSpPr>
          <p:nvPr/>
        </p:nvCxnSpPr>
        <p:spPr>
          <a:xfrm>
            <a:off x="4826834" y="4528806"/>
            <a:ext cx="784049" cy="691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B862825-4010-B443-B005-C9DE7CFC659F}"/>
              </a:ext>
            </a:extLst>
          </p:cNvPr>
          <p:cNvSpPr/>
          <p:nvPr/>
        </p:nvSpPr>
        <p:spPr>
          <a:xfrm>
            <a:off x="2761688" y="5180094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NL" sz="32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A08C5F-B49C-A043-856F-4079ADD4AC44}"/>
              </a:ext>
            </a:extLst>
          </p:cNvPr>
          <p:cNvCxnSpPr>
            <a:cxnSpLocks/>
          </p:cNvCxnSpPr>
          <p:nvPr/>
        </p:nvCxnSpPr>
        <p:spPr>
          <a:xfrm rot="2700000" flipV="1">
            <a:off x="3422270" y="5206467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079FBF-0123-A14F-9174-F9D1E91136CA}"/>
              </a:ext>
            </a:extLst>
          </p:cNvPr>
          <p:cNvCxnSpPr>
            <a:cxnSpLocks/>
          </p:cNvCxnSpPr>
          <p:nvPr/>
        </p:nvCxnSpPr>
        <p:spPr>
          <a:xfrm rot="2700000" flipV="1">
            <a:off x="2760342" y="5199209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772241-5183-534C-B31C-D1E227BED15D}"/>
              </a:ext>
            </a:extLst>
          </p:cNvPr>
          <p:cNvCxnSpPr>
            <a:cxnSpLocks/>
          </p:cNvCxnSpPr>
          <p:nvPr/>
        </p:nvCxnSpPr>
        <p:spPr>
          <a:xfrm flipV="1">
            <a:off x="798686" y="5204157"/>
            <a:ext cx="0" cy="1675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64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8326C2-104A-0C44-BE61-26E8FDC19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5"/>
          <a:stretch/>
        </p:blipFill>
        <p:spPr>
          <a:xfrm>
            <a:off x="4181094" y="2414887"/>
            <a:ext cx="1299600" cy="2157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628" y="2418759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5" b="4323"/>
          <a:stretch/>
        </p:blipFill>
        <p:spPr>
          <a:xfrm>
            <a:off x="5860168" y="2418759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85"/>
          <a:stretch/>
        </p:blipFill>
        <p:spPr>
          <a:xfrm>
            <a:off x="801507" y="2418757"/>
            <a:ext cx="13098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2459911" y="2085009"/>
            <a:ext cx="135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723060" y="2085008"/>
            <a:ext cx="1466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177034" y="2090705"/>
            <a:ext cx="129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5600644" y="2085010"/>
            <a:ext cx="1828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>
            <a:cxnSpLocks/>
          </p:cNvCxnSpPr>
          <p:nvPr/>
        </p:nvCxnSpPr>
        <p:spPr>
          <a:xfrm>
            <a:off x="799881" y="5291328"/>
            <a:ext cx="6587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760845" y="5303198"/>
            <a:ext cx="28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</a:t>
            </a:r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(day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756619" y="5587185"/>
            <a:ext cx="3024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  <a:p>
            <a:r>
              <a:rPr lang="en-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902026" y="1530374"/>
            <a:ext cx="167520" cy="6368558"/>
          </a:xfrm>
          <a:prstGeom prst="leftBrace">
            <a:avLst>
              <a:gd name="adj1" fmla="val 8333"/>
              <a:gd name="adj2" fmla="val 6309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8A187-8FC3-684C-9EF6-989B0570D4EB}"/>
              </a:ext>
            </a:extLst>
          </p:cNvPr>
          <p:cNvSpPr txBox="1"/>
          <p:nvPr/>
        </p:nvSpPr>
        <p:spPr>
          <a:xfrm>
            <a:off x="3518879" y="5302018"/>
            <a:ext cx="3329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home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(following Monday)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F31B-700E-DF47-97A7-CCC3E4CA563B}"/>
              </a:ext>
            </a:extLst>
          </p:cNvPr>
          <p:cNvSpPr txBox="1"/>
          <p:nvPr/>
        </p:nvSpPr>
        <p:spPr>
          <a:xfrm>
            <a:off x="3510650" y="5581050"/>
            <a:ext cx="3666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measurements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86AE64-311A-E242-92C1-BEBC42374050}"/>
              </a:ext>
            </a:extLst>
          </p:cNvPr>
          <p:cNvCxnSpPr>
            <a:cxnSpLocks/>
          </p:cNvCxnSpPr>
          <p:nvPr/>
        </p:nvCxnSpPr>
        <p:spPr>
          <a:xfrm flipH="1">
            <a:off x="4093635" y="4805805"/>
            <a:ext cx="731190" cy="42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115C0-77ED-AB45-915A-39E6C343523F}"/>
              </a:ext>
            </a:extLst>
          </p:cNvPr>
          <p:cNvCxnSpPr>
            <a:cxnSpLocks/>
          </p:cNvCxnSpPr>
          <p:nvPr/>
        </p:nvCxnSpPr>
        <p:spPr>
          <a:xfrm>
            <a:off x="4824825" y="4805805"/>
            <a:ext cx="786058" cy="4145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B862825-4010-B443-B005-C9DE7CFC659F}"/>
              </a:ext>
            </a:extLst>
          </p:cNvPr>
          <p:cNvSpPr/>
          <p:nvPr/>
        </p:nvSpPr>
        <p:spPr>
          <a:xfrm>
            <a:off x="2761688" y="5180094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NL" sz="32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A08C5F-B49C-A043-856F-4079ADD4AC44}"/>
              </a:ext>
            </a:extLst>
          </p:cNvPr>
          <p:cNvCxnSpPr>
            <a:cxnSpLocks/>
          </p:cNvCxnSpPr>
          <p:nvPr/>
        </p:nvCxnSpPr>
        <p:spPr>
          <a:xfrm rot="2700000" flipV="1">
            <a:off x="3422270" y="5206467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079FBF-0123-A14F-9174-F9D1E91136CA}"/>
              </a:ext>
            </a:extLst>
          </p:cNvPr>
          <p:cNvCxnSpPr>
            <a:cxnSpLocks/>
          </p:cNvCxnSpPr>
          <p:nvPr/>
        </p:nvCxnSpPr>
        <p:spPr>
          <a:xfrm rot="2700000" flipV="1">
            <a:off x="2760342" y="5199209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772241-5183-534C-B31C-D1E227BED15D}"/>
              </a:ext>
            </a:extLst>
          </p:cNvPr>
          <p:cNvCxnSpPr>
            <a:cxnSpLocks/>
          </p:cNvCxnSpPr>
          <p:nvPr/>
        </p:nvCxnSpPr>
        <p:spPr>
          <a:xfrm flipV="1">
            <a:off x="798686" y="5204157"/>
            <a:ext cx="0" cy="1675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301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8326C2-104A-0C44-BE61-26E8FDC19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5"/>
          <a:stretch/>
        </p:blipFill>
        <p:spPr>
          <a:xfrm>
            <a:off x="6436783" y="2256897"/>
            <a:ext cx="1299600" cy="2157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317" y="2260769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5" b="4323"/>
          <a:stretch/>
        </p:blipFill>
        <p:spPr>
          <a:xfrm>
            <a:off x="8115857" y="2260769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85"/>
          <a:stretch/>
        </p:blipFill>
        <p:spPr>
          <a:xfrm>
            <a:off x="3057196" y="2260767"/>
            <a:ext cx="13098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4715600" y="1927019"/>
            <a:ext cx="135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2978749" y="1927018"/>
            <a:ext cx="1466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6432723" y="1932715"/>
            <a:ext cx="129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7856333" y="1927020"/>
            <a:ext cx="1828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6157715" y="1372384"/>
            <a:ext cx="167520" cy="6368558"/>
          </a:xfrm>
          <a:prstGeom prst="leftBrace">
            <a:avLst>
              <a:gd name="adj1" fmla="val 8333"/>
              <a:gd name="adj2" fmla="val 49794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8A187-8FC3-684C-9EF6-989B0570D4EB}"/>
              </a:ext>
            </a:extLst>
          </p:cNvPr>
          <p:cNvSpPr txBox="1"/>
          <p:nvPr/>
        </p:nvSpPr>
        <p:spPr>
          <a:xfrm>
            <a:off x="4643231" y="4703440"/>
            <a:ext cx="308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Field: </a:t>
            </a:r>
          </a:p>
          <a:p>
            <a:r>
              <a:rPr lang="en-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Self-regulation tasks (2X)</a:t>
            </a:r>
            <a:endParaRPr lang="en-N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6596-66A0-2BE5-FC95-B89FD32A3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46" y="2616577"/>
            <a:ext cx="1644823" cy="16248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EC94CD-BAE0-983C-EB7E-C2660BD6504D}"/>
              </a:ext>
            </a:extLst>
          </p:cNvPr>
          <p:cNvSpPr txBox="1"/>
          <p:nvPr/>
        </p:nvSpPr>
        <p:spPr>
          <a:xfrm>
            <a:off x="1009061" y="4703440"/>
            <a:ext cx="2703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Laboratory:</a:t>
            </a:r>
          </a:p>
          <a:p>
            <a:r>
              <a:rPr lang="en-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43C84934-612D-77F1-D08A-C23D8BA5DF35}"/>
              </a:ext>
            </a:extLst>
          </p:cNvPr>
          <p:cNvSpPr/>
          <p:nvPr/>
        </p:nvSpPr>
        <p:spPr>
          <a:xfrm rot="16200000">
            <a:off x="1748960" y="3734251"/>
            <a:ext cx="167520" cy="1644823"/>
          </a:xfrm>
          <a:prstGeom prst="leftBrace">
            <a:avLst>
              <a:gd name="adj1" fmla="val 8333"/>
              <a:gd name="adj2" fmla="val 498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584468-7C48-378F-FF90-EB5E1A862880}"/>
              </a:ext>
            </a:extLst>
          </p:cNvPr>
          <p:cNvSpPr txBox="1"/>
          <p:nvPr/>
        </p:nvSpPr>
        <p:spPr>
          <a:xfrm>
            <a:off x="1121163" y="1927017"/>
            <a:ext cx="1466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</p:txBody>
      </p:sp>
    </p:spTree>
    <p:extLst>
      <p:ext uri="{BB962C8B-B14F-4D97-AF65-F5344CB8AC3E}">
        <p14:creationId xmlns:p14="http://schemas.microsoft.com/office/powerpoint/2010/main" val="583219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4CA2EA6C-554B-1D42-B5BF-1BE1818F5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124" y="1409357"/>
            <a:ext cx="1497527" cy="246317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F8CB6C7-0820-0842-AD3A-C9AEDF9F96B4}"/>
              </a:ext>
            </a:extLst>
          </p:cNvPr>
          <p:cNvSpPr txBox="1"/>
          <p:nvPr/>
        </p:nvSpPr>
        <p:spPr>
          <a:xfrm>
            <a:off x="8763440" y="1807658"/>
            <a:ext cx="139010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700" dirty="0"/>
              <a:t>Think about yesterday. Which and how many drinks did you consume?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7AA4EF-8EA9-C14C-90E8-E90A3CA49154}"/>
              </a:ext>
            </a:extLst>
          </p:cNvPr>
          <p:cNvSpPr txBox="1"/>
          <p:nvPr/>
        </p:nvSpPr>
        <p:spPr>
          <a:xfrm>
            <a:off x="8758452" y="2194985"/>
            <a:ext cx="139010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700" b="1" dirty="0"/>
              <a:t>Small beers (0.2L)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57FA2C-D64D-C045-AD7F-45B5A1EACA92}"/>
              </a:ext>
            </a:extLst>
          </p:cNvPr>
          <p:cNvSpPr/>
          <p:nvPr/>
        </p:nvSpPr>
        <p:spPr>
          <a:xfrm>
            <a:off x="8786475" y="2346784"/>
            <a:ext cx="1426429" cy="1453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D7F93A6-10CA-484B-BCE6-86FCD1FB53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9" t="12623" r="50588" b="24136"/>
          <a:stretch/>
        </p:blipFill>
        <p:spPr>
          <a:xfrm>
            <a:off x="8929474" y="2428418"/>
            <a:ext cx="282747" cy="51758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CA93876-7196-164F-9BB8-0629C0E1424E}"/>
              </a:ext>
            </a:extLst>
          </p:cNvPr>
          <p:cNvSpPr txBox="1"/>
          <p:nvPr/>
        </p:nvSpPr>
        <p:spPr>
          <a:xfrm>
            <a:off x="8758452" y="2959149"/>
            <a:ext cx="139010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700" b="1" dirty="0"/>
              <a:t>Medium beers (0.33L)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D06885-6AAF-934E-9350-F49AC6F226C8}"/>
              </a:ext>
            </a:extLst>
          </p:cNvPr>
          <p:cNvSpPr txBox="1"/>
          <p:nvPr/>
        </p:nvSpPr>
        <p:spPr>
          <a:xfrm>
            <a:off x="8786474" y="3656328"/>
            <a:ext cx="518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/>
              <a:t>…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45E3D04-B768-A344-B5C6-1F0A97427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9" t="12623" r="50588" b="24136"/>
          <a:stretch/>
        </p:blipFill>
        <p:spPr>
          <a:xfrm>
            <a:off x="8929473" y="3205728"/>
            <a:ext cx="282747" cy="51758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3AC8A7D-90DC-A240-B998-1756AED46025}"/>
              </a:ext>
            </a:extLst>
          </p:cNvPr>
          <p:cNvSpPr/>
          <p:nvPr/>
        </p:nvSpPr>
        <p:spPr>
          <a:xfrm>
            <a:off x="8956072" y="2448907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BE90BD6-E688-FD42-B838-32BA3ECD02E1}"/>
              </a:ext>
            </a:extLst>
          </p:cNvPr>
          <p:cNvSpPr/>
          <p:nvPr/>
        </p:nvSpPr>
        <p:spPr>
          <a:xfrm>
            <a:off x="8953827" y="2641650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834C639-912F-D64A-8A6C-A0558847C15B}"/>
              </a:ext>
            </a:extLst>
          </p:cNvPr>
          <p:cNvSpPr/>
          <p:nvPr/>
        </p:nvSpPr>
        <p:spPr>
          <a:xfrm>
            <a:off x="8959434" y="2859505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6FE895A-8AD6-644B-BC83-821AD2C79E79}"/>
              </a:ext>
            </a:extLst>
          </p:cNvPr>
          <p:cNvSpPr/>
          <p:nvPr/>
        </p:nvSpPr>
        <p:spPr>
          <a:xfrm>
            <a:off x="8953827" y="3217154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1755A01-616D-7C41-A14F-133769B6DBD2}"/>
              </a:ext>
            </a:extLst>
          </p:cNvPr>
          <p:cNvSpPr/>
          <p:nvPr/>
        </p:nvSpPr>
        <p:spPr>
          <a:xfrm>
            <a:off x="8956072" y="3441882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946DE7-2BE1-9441-8B31-A65D5B4ADA7C}"/>
              </a:ext>
            </a:extLst>
          </p:cNvPr>
          <p:cNvSpPr/>
          <p:nvPr/>
        </p:nvSpPr>
        <p:spPr>
          <a:xfrm>
            <a:off x="8963556" y="3642390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754" y="1507269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65" b="4323"/>
          <a:stretch/>
        </p:blipFill>
        <p:spPr>
          <a:xfrm>
            <a:off x="6541294" y="1507269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85"/>
          <a:stretch/>
        </p:blipFill>
        <p:spPr>
          <a:xfrm>
            <a:off x="1482633" y="1507267"/>
            <a:ext cx="1309894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F046-FE69-B642-9104-FD2EDB83B9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385"/>
          <a:stretch/>
        </p:blipFill>
        <p:spPr>
          <a:xfrm>
            <a:off x="4862974" y="1507268"/>
            <a:ext cx="12980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3063055" y="1176740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1273275" y="1176740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Stop signal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901603" y="1176739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6378609" y="1176738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/>
          <p:nvPr/>
        </p:nvCxnSpPr>
        <p:spPr>
          <a:xfrm>
            <a:off x="799881" y="5291328"/>
            <a:ext cx="105386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680636" y="5279135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6BEDCB-9D62-1C43-9F93-518D449A9FAF}"/>
              </a:ext>
            </a:extLst>
          </p:cNvPr>
          <p:cNvSpPr txBox="1"/>
          <p:nvPr/>
        </p:nvSpPr>
        <p:spPr>
          <a:xfrm>
            <a:off x="10479024" y="5279135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365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680636" y="5577788"/>
            <a:ext cx="222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 questions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4482247" y="717315"/>
            <a:ext cx="369330" cy="6368558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9C0F95-4C87-4047-8118-319640513811}"/>
              </a:ext>
            </a:extLst>
          </p:cNvPr>
          <p:cNvCxnSpPr>
            <a:cxnSpLocks/>
          </p:cNvCxnSpPr>
          <p:nvPr/>
        </p:nvCxnSpPr>
        <p:spPr>
          <a:xfrm flipH="1">
            <a:off x="3584448" y="4077794"/>
            <a:ext cx="1082464" cy="1127527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49CB54-E0D8-FB4B-8A43-216F5FCAE669}"/>
              </a:ext>
            </a:extLst>
          </p:cNvPr>
          <p:cNvCxnSpPr>
            <a:cxnSpLocks/>
          </p:cNvCxnSpPr>
          <p:nvPr/>
        </p:nvCxnSpPr>
        <p:spPr>
          <a:xfrm>
            <a:off x="4666912" y="4077793"/>
            <a:ext cx="6586304" cy="1052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C1348F-C4E9-8A4E-A498-1CD272B40C82}"/>
              </a:ext>
            </a:extLst>
          </p:cNvPr>
          <p:cNvCxnSpPr>
            <a:cxnSpLocks/>
          </p:cNvCxnSpPr>
          <p:nvPr/>
        </p:nvCxnSpPr>
        <p:spPr>
          <a:xfrm>
            <a:off x="4666912" y="4086259"/>
            <a:ext cx="4403936" cy="1069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EB1356-9861-E840-93E4-E3B0231CE6AD}"/>
              </a:ext>
            </a:extLst>
          </p:cNvPr>
          <p:cNvCxnSpPr>
            <a:cxnSpLocks/>
          </p:cNvCxnSpPr>
          <p:nvPr/>
        </p:nvCxnSpPr>
        <p:spPr>
          <a:xfrm>
            <a:off x="4666912" y="4086258"/>
            <a:ext cx="2858178" cy="11147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2D116B8-669D-4A40-9370-64085296C6A3}"/>
              </a:ext>
            </a:extLst>
          </p:cNvPr>
          <p:cNvSpPr/>
          <p:nvPr/>
        </p:nvSpPr>
        <p:spPr>
          <a:xfrm>
            <a:off x="4330630" y="5173053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L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E761C9-75DF-2B4A-A588-AA79977244BC}"/>
              </a:ext>
            </a:extLst>
          </p:cNvPr>
          <p:cNvSpPr txBox="1"/>
          <p:nvPr/>
        </p:nvSpPr>
        <p:spPr>
          <a:xfrm>
            <a:off x="2904757" y="5276464"/>
            <a:ext cx="24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Monday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54CBF2-CFD6-E543-AA82-3CE4DA0856CB}"/>
              </a:ext>
            </a:extLst>
          </p:cNvPr>
          <p:cNvSpPr txBox="1"/>
          <p:nvPr/>
        </p:nvSpPr>
        <p:spPr>
          <a:xfrm>
            <a:off x="2888380" y="5622593"/>
            <a:ext cx="222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baseline GBEs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7190BE-39BE-2548-9F0A-3199D6EDF0D4}"/>
              </a:ext>
            </a:extLst>
          </p:cNvPr>
          <p:cNvSpPr txBox="1"/>
          <p:nvPr/>
        </p:nvSpPr>
        <p:spPr>
          <a:xfrm>
            <a:off x="7054568" y="5314231"/>
            <a:ext cx="24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4-weekly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D59456-B99D-A047-911D-3DE09FF7F764}"/>
              </a:ext>
            </a:extLst>
          </p:cNvPr>
          <p:cNvSpPr txBox="1"/>
          <p:nvPr/>
        </p:nvSpPr>
        <p:spPr>
          <a:xfrm>
            <a:off x="7054568" y="5615555"/>
            <a:ext cx="222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EMA GBE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859C7E-C5B0-7F41-9A9D-8F5E26B3500F}"/>
              </a:ext>
            </a:extLst>
          </p:cNvPr>
          <p:cNvSpPr txBox="1"/>
          <p:nvPr/>
        </p:nvSpPr>
        <p:spPr>
          <a:xfrm>
            <a:off x="4969225" y="5309841"/>
            <a:ext cx="144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2 days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EF8214-8AE8-5142-8380-42423011A89B}"/>
              </a:ext>
            </a:extLst>
          </p:cNvPr>
          <p:cNvSpPr txBox="1"/>
          <p:nvPr/>
        </p:nvSpPr>
        <p:spPr>
          <a:xfrm>
            <a:off x="4990490" y="5645796"/>
            <a:ext cx="222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 questions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7DD838-5C69-9A4B-A3A5-2AFF3CA80540}"/>
              </a:ext>
            </a:extLst>
          </p:cNvPr>
          <p:cNvSpPr txBox="1"/>
          <p:nvPr/>
        </p:nvSpPr>
        <p:spPr>
          <a:xfrm>
            <a:off x="8644301" y="108927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</p:spTree>
    <p:extLst>
      <p:ext uri="{BB962C8B-B14F-4D97-AF65-F5344CB8AC3E}">
        <p14:creationId xmlns:p14="http://schemas.microsoft.com/office/powerpoint/2010/main" val="3857642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754" y="1507269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5" b="4323"/>
          <a:stretch/>
        </p:blipFill>
        <p:spPr>
          <a:xfrm>
            <a:off x="6541294" y="1507269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85"/>
          <a:stretch/>
        </p:blipFill>
        <p:spPr>
          <a:xfrm>
            <a:off x="1482633" y="1507267"/>
            <a:ext cx="1309894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F046-FE69-B642-9104-FD2EDB83B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385"/>
          <a:stretch/>
        </p:blipFill>
        <p:spPr>
          <a:xfrm>
            <a:off x="4862974" y="1507268"/>
            <a:ext cx="12980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3063055" y="857369"/>
            <a:ext cx="209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1416145" y="870819"/>
            <a:ext cx="209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Stop signal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669161" y="858151"/>
            <a:ext cx="209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6440936" y="857369"/>
            <a:ext cx="209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/>
          <p:nvPr/>
        </p:nvCxnSpPr>
        <p:spPr>
          <a:xfrm>
            <a:off x="799881" y="5291328"/>
            <a:ext cx="105386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680636" y="5279135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6BEDCB-9D62-1C43-9F93-518D449A9FAF}"/>
              </a:ext>
            </a:extLst>
          </p:cNvPr>
          <p:cNvSpPr txBox="1"/>
          <p:nvPr/>
        </p:nvSpPr>
        <p:spPr>
          <a:xfrm>
            <a:off x="10985285" y="5294977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680636" y="5577788"/>
            <a:ext cx="222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 questions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4482247" y="717315"/>
            <a:ext cx="369330" cy="6368558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9C0F95-4C87-4047-8118-319640513811}"/>
              </a:ext>
            </a:extLst>
          </p:cNvPr>
          <p:cNvCxnSpPr>
            <a:cxnSpLocks/>
          </p:cNvCxnSpPr>
          <p:nvPr/>
        </p:nvCxnSpPr>
        <p:spPr>
          <a:xfrm flipH="1">
            <a:off x="3584448" y="4077794"/>
            <a:ext cx="1082464" cy="1127527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49CB54-E0D8-FB4B-8A43-216F5FCAE669}"/>
              </a:ext>
            </a:extLst>
          </p:cNvPr>
          <p:cNvCxnSpPr>
            <a:cxnSpLocks/>
          </p:cNvCxnSpPr>
          <p:nvPr/>
        </p:nvCxnSpPr>
        <p:spPr>
          <a:xfrm>
            <a:off x="4666912" y="4077793"/>
            <a:ext cx="6586304" cy="1052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C1348F-C4E9-8A4E-A498-1CD272B40C82}"/>
              </a:ext>
            </a:extLst>
          </p:cNvPr>
          <p:cNvCxnSpPr>
            <a:cxnSpLocks/>
          </p:cNvCxnSpPr>
          <p:nvPr/>
        </p:nvCxnSpPr>
        <p:spPr>
          <a:xfrm>
            <a:off x="4666912" y="4086259"/>
            <a:ext cx="4403936" cy="1069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EB1356-9861-E840-93E4-E3B0231CE6AD}"/>
              </a:ext>
            </a:extLst>
          </p:cNvPr>
          <p:cNvCxnSpPr>
            <a:cxnSpLocks/>
          </p:cNvCxnSpPr>
          <p:nvPr/>
        </p:nvCxnSpPr>
        <p:spPr>
          <a:xfrm>
            <a:off x="4666912" y="4086258"/>
            <a:ext cx="2858178" cy="11147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2D116B8-669D-4A40-9370-64085296C6A3}"/>
              </a:ext>
            </a:extLst>
          </p:cNvPr>
          <p:cNvSpPr/>
          <p:nvPr/>
        </p:nvSpPr>
        <p:spPr>
          <a:xfrm>
            <a:off x="4330630" y="5173053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L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E761C9-75DF-2B4A-A588-AA79977244BC}"/>
              </a:ext>
            </a:extLst>
          </p:cNvPr>
          <p:cNvSpPr txBox="1"/>
          <p:nvPr/>
        </p:nvSpPr>
        <p:spPr>
          <a:xfrm>
            <a:off x="2904757" y="5276464"/>
            <a:ext cx="24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Monday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54CBF2-CFD6-E543-AA82-3CE4DA0856CB}"/>
              </a:ext>
            </a:extLst>
          </p:cNvPr>
          <p:cNvSpPr txBox="1"/>
          <p:nvPr/>
        </p:nvSpPr>
        <p:spPr>
          <a:xfrm>
            <a:off x="2888380" y="5622593"/>
            <a:ext cx="222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baseline GBEs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7190BE-39BE-2548-9F0A-3199D6EDF0D4}"/>
              </a:ext>
            </a:extLst>
          </p:cNvPr>
          <p:cNvSpPr txBox="1"/>
          <p:nvPr/>
        </p:nvSpPr>
        <p:spPr>
          <a:xfrm>
            <a:off x="7054568" y="5314231"/>
            <a:ext cx="24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4 weeks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D59456-B99D-A047-911D-3DE09FF7F764}"/>
              </a:ext>
            </a:extLst>
          </p:cNvPr>
          <p:cNvSpPr txBox="1"/>
          <p:nvPr/>
        </p:nvSpPr>
        <p:spPr>
          <a:xfrm>
            <a:off x="7054568" y="5615555"/>
            <a:ext cx="222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EMA GBE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859C7E-C5B0-7F41-9A9D-8F5E26B3500F}"/>
              </a:ext>
            </a:extLst>
          </p:cNvPr>
          <p:cNvSpPr txBox="1"/>
          <p:nvPr/>
        </p:nvSpPr>
        <p:spPr>
          <a:xfrm>
            <a:off x="4969225" y="5309841"/>
            <a:ext cx="144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2 days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EF8214-8AE8-5142-8380-42423011A89B}"/>
              </a:ext>
            </a:extLst>
          </p:cNvPr>
          <p:cNvSpPr txBox="1"/>
          <p:nvPr/>
        </p:nvSpPr>
        <p:spPr>
          <a:xfrm>
            <a:off x="4990490" y="5645796"/>
            <a:ext cx="222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 questions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7DD838-5C69-9A4B-A3A5-2AFF3CA80540}"/>
              </a:ext>
            </a:extLst>
          </p:cNvPr>
          <p:cNvSpPr txBox="1"/>
          <p:nvPr/>
        </p:nvSpPr>
        <p:spPr>
          <a:xfrm>
            <a:off x="8727074" y="853932"/>
            <a:ext cx="209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E: EMA Drinking questions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F5FCB1-11F6-1946-81F3-AFF0F370C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6216" y="1507267"/>
            <a:ext cx="1309343" cy="2160000"/>
          </a:xfrm>
          <a:prstGeom prst="rect">
            <a:avLst/>
          </a:prstGeom>
        </p:spPr>
      </p:pic>
      <p:sp>
        <p:nvSpPr>
          <p:cNvPr id="43" name="Left Brace 42">
            <a:extLst>
              <a:ext uri="{FF2B5EF4-FFF2-40B4-BE49-F238E27FC236}">
                <a16:creationId xmlns:a16="http://schemas.microsoft.com/office/drawing/2014/main" id="{5189EB10-6ADC-C246-ADBB-B31902D41468}"/>
              </a:ext>
            </a:extLst>
          </p:cNvPr>
          <p:cNvSpPr/>
          <p:nvPr/>
        </p:nvSpPr>
        <p:spPr>
          <a:xfrm rot="16200000">
            <a:off x="9315792" y="3153742"/>
            <a:ext cx="369330" cy="130934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A994C6-9A14-6E4D-9B83-2A00E1D172B5}"/>
              </a:ext>
            </a:extLst>
          </p:cNvPr>
          <p:cNvCxnSpPr>
            <a:cxnSpLocks/>
          </p:cNvCxnSpPr>
          <p:nvPr/>
        </p:nvCxnSpPr>
        <p:spPr>
          <a:xfrm flipH="1">
            <a:off x="5162779" y="4005272"/>
            <a:ext cx="4323443" cy="1192876"/>
          </a:xfrm>
          <a:prstGeom prst="straightConnector1">
            <a:avLst/>
          </a:prstGeom>
          <a:ln w="101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44C70E-816B-0148-904D-BA92C8A31472}"/>
              </a:ext>
            </a:extLst>
          </p:cNvPr>
          <p:cNvCxnSpPr>
            <a:cxnSpLocks/>
          </p:cNvCxnSpPr>
          <p:nvPr/>
        </p:nvCxnSpPr>
        <p:spPr>
          <a:xfrm flipH="1">
            <a:off x="5320798" y="3987473"/>
            <a:ext cx="4175143" cy="1217848"/>
          </a:xfrm>
          <a:prstGeom prst="straightConnector1">
            <a:avLst/>
          </a:prstGeom>
          <a:ln w="101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B6BFF55-EF58-E844-BE2A-0475E0302D12}"/>
              </a:ext>
            </a:extLst>
          </p:cNvPr>
          <p:cNvCxnSpPr>
            <a:cxnSpLocks/>
          </p:cNvCxnSpPr>
          <p:nvPr/>
        </p:nvCxnSpPr>
        <p:spPr>
          <a:xfrm flipH="1">
            <a:off x="5486357" y="3993079"/>
            <a:ext cx="4008882" cy="1212242"/>
          </a:xfrm>
          <a:prstGeom prst="straightConnector1">
            <a:avLst/>
          </a:prstGeom>
          <a:ln w="101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5C51600-01E2-1247-AD86-C4B87992EFBD}"/>
              </a:ext>
            </a:extLst>
          </p:cNvPr>
          <p:cNvCxnSpPr>
            <a:cxnSpLocks/>
          </p:cNvCxnSpPr>
          <p:nvPr/>
        </p:nvCxnSpPr>
        <p:spPr>
          <a:xfrm flipH="1">
            <a:off x="5651385" y="3993078"/>
            <a:ext cx="3843854" cy="1205070"/>
          </a:xfrm>
          <a:prstGeom prst="straightConnector1">
            <a:avLst/>
          </a:prstGeom>
          <a:ln w="101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47DF115-EBFF-E84B-A3D1-C1EF002DFE64}"/>
              </a:ext>
            </a:extLst>
          </p:cNvPr>
          <p:cNvCxnSpPr>
            <a:cxnSpLocks/>
          </p:cNvCxnSpPr>
          <p:nvPr/>
        </p:nvCxnSpPr>
        <p:spPr>
          <a:xfrm flipH="1">
            <a:off x="5838644" y="3979462"/>
            <a:ext cx="3664134" cy="1225859"/>
          </a:xfrm>
          <a:prstGeom prst="straightConnector1">
            <a:avLst/>
          </a:prstGeom>
          <a:ln w="101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207DA9B-2D3F-3343-AD02-5B188C29D4D0}"/>
              </a:ext>
            </a:extLst>
          </p:cNvPr>
          <p:cNvCxnSpPr>
            <a:cxnSpLocks/>
          </p:cNvCxnSpPr>
          <p:nvPr/>
        </p:nvCxnSpPr>
        <p:spPr>
          <a:xfrm rot="2700000" flipV="1">
            <a:off x="4345326" y="5192168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033D477-E911-2C42-871A-BE589B6964E4}"/>
              </a:ext>
            </a:extLst>
          </p:cNvPr>
          <p:cNvCxnSpPr>
            <a:cxnSpLocks/>
          </p:cNvCxnSpPr>
          <p:nvPr/>
        </p:nvCxnSpPr>
        <p:spPr>
          <a:xfrm rot="2700000" flipV="1">
            <a:off x="4991212" y="5199426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B993DD3-BEB4-BE48-BAF7-9D4AA0C491A7}"/>
              </a:ext>
            </a:extLst>
          </p:cNvPr>
          <p:cNvSpPr txBox="1"/>
          <p:nvPr/>
        </p:nvSpPr>
        <p:spPr>
          <a:xfrm>
            <a:off x="680636" y="4491935"/>
            <a:ext cx="209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NL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3939140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52D71C-E6C0-FA4A-8C14-340DAC781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428"/>
          <a:stretch/>
        </p:blipFill>
        <p:spPr>
          <a:xfrm>
            <a:off x="4912360" y="1936750"/>
            <a:ext cx="4699000" cy="2984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641005-4A2D-B449-A51C-69272C2A0D3A}"/>
              </a:ext>
            </a:extLst>
          </p:cNvPr>
          <p:cNvSpPr txBox="1"/>
          <p:nvPr/>
        </p:nvSpPr>
        <p:spPr>
          <a:xfrm rot="16200000">
            <a:off x="4952798" y="5250332"/>
            <a:ext cx="1053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RTT (loss)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03861F-E7C3-F344-8A59-C882C8B9265E}"/>
              </a:ext>
            </a:extLst>
          </p:cNvPr>
          <p:cNvSpPr txBox="1"/>
          <p:nvPr/>
        </p:nvSpPr>
        <p:spPr>
          <a:xfrm rot="16200000">
            <a:off x="5333380" y="5250332"/>
            <a:ext cx="1053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140C8-B5EE-EB4C-8DF9-4456BCC8506D}"/>
              </a:ext>
            </a:extLst>
          </p:cNvPr>
          <p:cNvSpPr txBox="1"/>
          <p:nvPr/>
        </p:nvSpPr>
        <p:spPr>
          <a:xfrm rot="16200000">
            <a:off x="5713962" y="5250331"/>
            <a:ext cx="1053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WM (short)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2DE4F4-790D-134A-928A-0A609259684A}"/>
              </a:ext>
            </a:extLst>
          </p:cNvPr>
          <p:cNvSpPr txBox="1"/>
          <p:nvPr/>
        </p:nvSpPr>
        <p:spPr>
          <a:xfrm rot="16200000">
            <a:off x="6014533" y="5330341"/>
            <a:ext cx="1213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WM (delayed)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11D8EC-ACD9-3244-9294-FC36F8724802}"/>
              </a:ext>
            </a:extLst>
          </p:cNvPr>
          <p:cNvSpPr txBox="1"/>
          <p:nvPr/>
        </p:nvSpPr>
        <p:spPr>
          <a:xfrm rot="16200000">
            <a:off x="6395115" y="5330341"/>
            <a:ext cx="1213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WM (long)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8EB73D-94A8-1F48-9EA2-75BB538E5C85}"/>
              </a:ext>
            </a:extLst>
          </p:cNvPr>
          <p:cNvSpPr txBox="1"/>
          <p:nvPr/>
        </p:nvSpPr>
        <p:spPr>
          <a:xfrm rot="16200000">
            <a:off x="7156279" y="5330340"/>
            <a:ext cx="1213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Sampling bias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6589F1-FE19-4A47-9F42-82BC6A1827EA}"/>
              </a:ext>
            </a:extLst>
          </p:cNvPr>
          <p:cNvSpPr txBox="1"/>
          <p:nvPr/>
        </p:nvSpPr>
        <p:spPr>
          <a:xfrm rot="16200000">
            <a:off x="6775697" y="5330340"/>
            <a:ext cx="1213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WM (encoding)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A9004-2110-8349-BAD5-B4555F0D009F}"/>
              </a:ext>
            </a:extLst>
          </p:cNvPr>
          <p:cNvSpPr txBox="1"/>
          <p:nvPr/>
        </p:nvSpPr>
        <p:spPr>
          <a:xfrm rot="16200000">
            <a:off x="7536861" y="5330339"/>
            <a:ext cx="1213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RTT (win)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D3FEF7-330B-3D4E-8557-0B4E7DD3684F}"/>
              </a:ext>
            </a:extLst>
          </p:cNvPr>
          <p:cNvSpPr txBox="1"/>
          <p:nvPr/>
        </p:nvSpPr>
        <p:spPr>
          <a:xfrm rot="16200000">
            <a:off x="7917441" y="5330338"/>
            <a:ext cx="1213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RTT (mixed)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22ABD8-26D1-884E-B9AA-99C8DA748B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3010" y="914400"/>
            <a:ext cx="3270408" cy="42352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407B4B-8A19-CC44-95DB-E43F064A4349}"/>
              </a:ext>
            </a:extLst>
          </p:cNvPr>
          <p:cNvSpPr txBox="1"/>
          <p:nvPr/>
        </p:nvSpPr>
        <p:spPr>
          <a:xfrm>
            <a:off x="2307131" y="5111831"/>
            <a:ext cx="1469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Number of factors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8066F5-884B-C64F-9094-A55C9C00829D}"/>
              </a:ext>
            </a:extLst>
          </p:cNvPr>
          <p:cNvSpPr txBox="1"/>
          <p:nvPr/>
        </p:nvSpPr>
        <p:spPr>
          <a:xfrm rot="16200000">
            <a:off x="349636" y="2893540"/>
            <a:ext cx="1469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Eigenvalue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F45689-3BE9-AD40-9C9C-3447E630BB0E}"/>
              </a:ext>
            </a:extLst>
          </p:cNvPr>
          <p:cNvSpPr txBox="1"/>
          <p:nvPr/>
        </p:nvSpPr>
        <p:spPr>
          <a:xfrm>
            <a:off x="1515617" y="294155"/>
            <a:ext cx="2099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Scree plot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23FA1E-44A5-E441-96E7-5DB6E9C05158}"/>
              </a:ext>
            </a:extLst>
          </p:cNvPr>
          <p:cNvSpPr txBox="1"/>
          <p:nvPr/>
        </p:nvSpPr>
        <p:spPr>
          <a:xfrm>
            <a:off x="5177790" y="294155"/>
            <a:ext cx="3091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Factor loadings and clustering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25BD43-6BFC-A848-A88E-EA740F8FC57E}"/>
              </a:ext>
            </a:extLst>
          </p:cNvPr>
          <p:cNvSpPr txBox="1"/>
          <p:nvPr/>
        </p:nvSpPr>
        <p:spPr>
          <a:xfrm rot="16200000">
            <a:off x="9014985" y="3483282"/>
            <a:ext cx="1469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Factor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DF6980-3330-6C45-A806-128F398E2D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72" b="51980"/>
          <a:stretch/>
        </p:blipFill>
        <p:spPr>
          <a:xfrm>
            <a:off x="5282641" y="640263"/>
            <a:ext cx="3565630" cy="144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22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777" t="1475" r="8800" b="670"/>
          <a:stretch/>
        </p:blipFill>
        <p:spPr>
          <a:xfrm>
            <a:off x="1182914" y="388767"/>
            <a:ext cx="7112000" cy="6244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532852" y="776102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747596" y="1589493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738344" y="2197678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95476" y="2711873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63452" y="3331260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63452" y="4013891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48956" y="4796850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1706527" y="425564"/>
            <a:ext cx="184568" cy="1102865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1702607" y="1888988"/>
            <a:ext cx="184568" cy="844249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1699944" y="1582104"/>
            <a:ext cx="192270" cy="25283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1690015" y="2798799"/>
            <a:ext cx="192270" cy="224969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1704006" y="3113401"/>
            <a:ext cx="184568" cy="82146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1696925" y="4007388"/>
            <a:ext cx="192270" cy="246222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1692029" y="4317419"/>
            <a:ext cx="192270" cy="1163109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971" t="13790" b="36283"/>
          <a:stretch/>
        </p:blipFill>
        <p:spPr>
          <a:xfrm>
            <a:off x="7020654" y="544067"/>
            <a:ext cx="936913" cy="30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00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60393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15907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1979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255628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255361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255326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79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60393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15907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1979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255628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255361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255326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A9CC1662-1CB8-FC4E-B01E-E4E8A8228DD4}"/>
              </a:ext>
            </a:extLst>
          </p:cNvPr>
          <p:cNvSpPr/>
          <p:nvPr/>
        </p:nvSpPr>
        <p:spPr>
          <a:xfrm rot="5400000">
            <a:off x="4442873" y="-300932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3923694" y="-9427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9739201-0195-964C-A3A7-9EB7909829F5}"/>
              </a:ext>
            </a:extLst>
          </p:cNvPr>
          <p:cNvSpPr/>
          <p:nvPr/>
        </p:nvSpPr>
        <p:spPr>
          <a:xfrm rot="5400000">
            <a:off x="5319912" y="138289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242CFB-B4BA-AC49-9D56-71101611F288}"/>
              </a:ext>
            </a:extLst>
          </p:cNvPr>
          <p:cNvSpPr txBox="1"/>
          <p:nvPr/>
        </p:nvSpPr>
        <p:spPr>
          <a:xfrm>
            <a:off x="4861819" y="119329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0BBE20DA-ADAD-8B49-B611-DFB03670833E}"/>
              </a:ext>
            </a:extLst>
          </p:cNvPr>
          <p:cNvSpPr/>
          <p:nvPr/>
        </p:nvSpPr>
        <p:spPr>
          <a:xfrm rot="5400000">
            <a:off x="5969187" y="1405971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75E63B-A2C6-AC45-9CA2-5FF71ACA941F}"/>
              </a:ext>
            </a:extLst>
          </p:cNvPr>
          <p:cNvSpPr txBox="1"/>
          <p:nvPr/>
        </p:nvSpPr>
        <p:spPr>
          <a:xfrm>
            <a:off x="5540271" y="1532275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</p:spTree>
    <p:extLst>
      <p:ext uri="{BB962C8B-B14F-4D97-AF65-F5344CB8AC3E}">
        <p14:creationId xmlns:p14="http://schemas.microsoft.com/office/powerpoint/2010/main" val="11160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60393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15907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1979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255628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255361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255326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4944929" y="42556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944930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44932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944931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6192806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6192806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57560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7575609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567020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246987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0DDE53-8F70-2847-8781-6F116460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8486" y="1573744"/>
            <a:ext cx="3591265" cy="180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1B55F5-F68D-8946-B351-3FAC9256E9B1}"/>
              </a:ext>
            </a:extLst>
          </p:cNvPr>
          <p:cNvSpPr/>
          <p:nvPr/>
        </p:nvSpPr>
        <p:spPr>
          <a:xfrm>
            <a:off x="4996069" y="391787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1893E2-B14C-0F43-BC31-C30C33D364A4}"/>
              </a:ext>
            </a:extLst>
          </p:cNvPr>
          <p:cNvSpPr/>
          <p:nvPr/>
        </p:nvSpPr>
        <p:spPr>
          <a:xfrm>
            <a:off x="7485964" y="3931462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8CBC1-AC2A-DD48-8856-4E721375ABBD}"/>
              </a:ext>
            </a:extLst>
          </p:cNvPr>
          <p:cNvSpPr txBox="1"/>
          <p:nvPr/>
        </p:nvSpPr>
        <p:spPr>
          <a:xfrm>
            <a:off x="2676517" y="1242403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Working memory task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B19FAE-CEDF-3048-A185-A6062DDDA174}"/>
              </a:ext>
            </a:extLst>
          </p:cNvPr>
          <p:cNvSpPr txBox="1"/>
          <p:nvPr/>
        </p:nvSpPr>
        <p:spPr>
          <a:xfrm>
            <a:off x="6368655" y="1242403"/>
            <a:ext cx="2209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Stop signal task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545CB8-8EBE-3847-8892-7196028066B4}"/>
              </a:ext>
            </a:extLst>
          </p:cNvPr>
          <p:cNvSpPr txBox="1"/>
          <p:nvPr/>
        </p:nvSpPr>
        <p:spPr>
          <a:xfrm>
            <a:off x="2676516" y="3717582"/>
            <a:ext cx="2319553" cy="287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 task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42B8D9-1A99-0240-A462-81E6CDC9EF83}"/>
              </a:ext>
            </a:extLst>
          </p:cNvPr>
          <p:cNvSpPr txBox="1"/>
          <p:nvPr/>
        </p:nvSpPr>
        <p:spPr>
          <a:xfrm>
            <a:off x="6368654" y="3728490"/>
            <a:ext cx="2319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85C231-BC31-184D-8A43-4EEC1B42BCAC}"/>
              </a:ext>
            </a:extLst>
          </p:cNvPr>
          <p:cNvSpPr/>
          <p:nvPr/>
        </p:nvSpPr>
        <p:spPr>
          <a:xfrm>
            <a:off x="5021570" y="1566310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1FDC24-7D98-0142-92B0-B740DF7FF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11742"/>
          <a:stretch/>
        </p:blipFill>
        <p:spPr>
          <a:xfrm>
            <a:off x="2468486" y="4044742"/>
            <a:ext cx="3451474" cy="1764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7AED2DE-5DA9-684D-BEB2-40AB28827E23}"/>
              </a:ext>
            </a:extLst>
          </p:cNvPr>
          <p:cNvSpPr/>
          <p:nvPr/>
        </p:nvSpPr>
        <p:spPr>
          <a:xfrm>
            <a:off x="4922612" y="3956455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4C1A7-EBC9-FF41-B9CC-597E4F3CF2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/>
        </p:blipFill>
        <p:spPr>
          <a:xfrm>
            <a:off x="6132251" y="1561675"/>
            <a:ext cx="2125458" cy="1835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BCF267-4FF5-7244-9476-F679A45928C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/>
        </p:blipFill>
        <p:spPr>
          <a:xfrm>
            <a:off x="6150875" y="3989278"/>
            <a:ext cx="2103577" cy="1835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765EC89-1501-A648-AFA5-6E303AC3870E}"/>
              </a:ext>
            </a:extLst>
          </p:cNvPr>
          <p:cNvSpPr/>
          <p:nvPr/>
        </p:nvSpPr>
        <p:spPr>
          <a:xfrm>
            <a:off x="7360940" y="3965112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F14688-96B1-B348-9121-2C74950A9417}"/>
              </a:ext>
            </a:extLst>
          </p:cNvPr>
          <p:cNvSpPr txBox="1"/>
          <p:nvPr/>
        </p:nvSpPr>
        <p:spPr>
          <a:xfrm>
            <a:off x="2953142" y="5726126"/>
            <a:ext cx="450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EDBC9C-BE20-374C-8B2F-A0FEF166E30F}"/>
              </a:ext>
            </a:extLst>
          </p:cNvPr>
          <p:cNvSpPr txBox="1"/>
          <p:nvPr/>
        </p:nvSpPr>
        <p:spPr>
          <a:xfrm>
            <a:off x="3711012" y="5726126"/>
            <a:ext cx="450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23A8DA-BB8C-2F4E-9AC1-78989B31E5B5}"/>
              </a:ext>
            </a:extLst>
          </p:cNvPr>
          <p:cNvSpPr txBox="1"/>
          <p:nvPr/>
        </p:nvSpPr>
        <p:spPr>
          <a:xfrm>
            <a:off x="4392812" y="5726126"/>
            <a:ext cx="6287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EB29D7-D644-6F4D-BDF1-31B5B2405369}"/>
              </a:ext>
            </a:extLst>
          </p:cNvPr>
          <p:cNvSpPr txBox="1"/>
          <p:nvPr/>
        </p:nvSpPr>
        <p:spPr>
          <a:xfrm>
            <a:off x="2769034" y="3284647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(long)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907204-FC41-5A4E-A676-FF9950276061}"/>
              </a:ext>
            </a:extLst>
          </p:cNvPr>
          <p:cNvSpPr txBox="1"/>
          <p:nvPr/>
        </p:nvSpPr>
        <p:spPr>
          <a:xfrm>
            <a:off x="3312833" y="3284647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(short)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BAAFF7-73DE-0A46-A056-0317692B57CA}"/>
              </a:ext>
            </a:extLst>
          </p:cNvPr>
          <p:cNvSpPr txBox="1"/>
          <p:nvPr/>
        </p:nvSpPr>
        <p:spPr>
          <a:xfrm>
            <a:off x="3865260" y="3284647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B2EF9F-81DF-AE49-9ECD-62D23F961E15}"/>
              </a:ext>
            </a:extLst>
          </p:cNvPr>
          <p:cNvSpPr txBox="1"/>
          <p:nvPr/>
        </p:nvSpPr>
        <p:spPr>
          <a:xfrm>
            <a:off x="4442086" y="3284647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702FCA-2522-CD41-90EC-614E5C67AFEA}"/>
              </a:ext>
            </a:extLst>
          </p:cNvPr>
          <p:cNvSpPr txBox="1"/>
          <p:nvPr/>
        </p:nvSpPr>
        <p:spPr>
          <a:xfrm>
            <a:off x="6461210" y="3313584"/>
            <a:ext cx="89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F07254-C1BB-904C-B3C1-AC969C5B49EE}"/>
              </a:ext>
            </a:extLst>
          </p:cNvPr>
          <p:cNvSpPr txBox="1"/>
          <p:nvPr/>
        </p:nvSpPr>
        <p:spPr>
          <a:xfrm>
            <a:off x="6481895" y="5726126"/>
            <a:ext cx="89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</p:spTree>
    <p:extLst>
      <p:ext uri="{BB962C8B-B14F-4D97-AF65-F5344CB8AC3E}">
        <p14:creationId xmlns:p14="http://schemas.microsoft.com/office/powerpoint/2010/main" val="3934655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4907221" y="42556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944930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44932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944931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6192806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6192806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57560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7575609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567020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2183060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3864029" y="42556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249469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19174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584322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5922347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5548863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22787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6893027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180653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486466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3864029" y="42556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249469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19174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584322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5922347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5548863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22787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6893027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180653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3314120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249469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19174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584322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5922347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5548863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22787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6893027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180653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3662635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3799634" y="19374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185074" y="49429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854779" y="1129607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519927" y="81283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179248" y="145108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28411" y="2444206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5857952" y="21227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5484468" y="178550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497964" y="276568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17284" y="375670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163484" y="3435232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6828632" y="3134208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765738" y="409049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116258" y="4352275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02625" y="4702652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708793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 rot="-2700000">
            <a:off x="3992819" y="-20550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 rot="-2700000">
            <a:off x="4378259" y="9504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 rot="-2700000">
            <a:off x="5047964" y="73035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 rot="-2700000">
            <a:off x="4713112" y="41359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 rot="-2700000">
            <a:off x="5372433" y="105183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 rot="-2700000">
            <a:off x="6321596" y="2044957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 rot="-2700000">
            <a:off x="6051137" y="172348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 rot="-2700000">
            <a:off x="5677653" y="13862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 rot="-2700000">
            <a:off x="6691149" y="236643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 rot="-2700000">
            <a:off x="7710469" y="335745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 rot="-2700000">
            <a:off x="7356669" y="3035983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 rot="-2700000">
            <a:off x="7021817" y="2734959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 rot="-2700000">
            <a:off x="7958923" y="369124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 rot="-2700000">
            <a:off x="8309443" y="3953026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 rot="-2700000">
            <a:off x="8695810" y="4303403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3483033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95060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603938" y="1686752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159076" y="3053631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92621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1979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D32E3E-32ED-E445-A71E-398197AD2787}"/>
              </a:ext>
            </a:extLst>
          </p:cNvPr>
          <p:cNvCxnSpPr>
            <a:cxnSpLocks/>
          </p:cNvCxnSpPr>
          <p:nvPr/>
        </p:nvCxnSpPr>
        <p:spPr>
          <a:xfrm>
            <a:off x="2667786" y="1819373"/>
            <a:ext cx="857839" cy="0"/>
          </a:xfrm>
          <a:prstGeom prst="lin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58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95060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877316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423027" y="3025350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92621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283746" y="4351383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1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118" y="388767"/>
            <a:ext cx="719070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490633" y="352192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705379" y="1689507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705379" y="2022172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257301" y="3002404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121235" y="332197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91044" y="4325582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121235" y="4651223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</p:spTree>
    <p:extLst>
      <p:ext uri="{BB962C8B-B14F-4D97-AF65-F5344CB8AC3E}">
        <p14:creationId xmlns:p14="http://schemas.microsoft.com/office/powerpoint/2010/main" val="3249318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118" y="388767"/>
            <a:ext cx="719070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768715" y="153140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982749" y="1532214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983461" y="1844294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257301" y="2995089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91045" y="3645281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91044" y="4340212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121235" y="4797523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</p:spTree>
    <p:extLst>
      <p:ext uri="{BB962C8B-B14F-4D97-AF65-F5344CB8AC3E}">
        <p14:creationId xmlns:p14="http://schemas.microsoft.com/office/powerpoint/2010/main" val="1553204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B9418475-E020-7E46-99FC-0F655E307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2006"/>
          <a:stretch/>
        </p:blipFill>
        <p:spPr>
          <a:xfrm>
            <a:off x="2424857" y="4042611"/>
            <a:ext cx="3666822" cy="175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DDE53-8F70-2847-8781-6F1164605D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12265"/>
          <a:stretch/>
        </p:blipFill>
        <p:spPr>
          <a:xfrm>
            <a:off x="6123280" y="1604220"/>
            <a:ext cx="3678139" cy="1752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1B55F5-F68D-8946-B351-3FAC9256E9B1}"/>
              </a:ext>
            </a:extLst>
          </p:cNvPr>
          <p:cNvSpPr/>
          <p:nvPr/>
        </p:nvSpPr>
        <p:spPr>
          <a:xfrm>
            <a:off x="4996069" y="391787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1893E2-B14C-0F43-BC31-C30C33D364A4}"/>
              </a:ext>
            </a:extLst>
          </p:cNvPr>
          <p:cNvSpPr/>
          <p:nvPr/>
        </p:nvSpPr>
        <p:spPr>
          <a:xfrm>
            <a:off x="7485964" y="3931462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8CBC1-AC2A-DD48-8856-4E721375ABBD}"/>
              </a:ext>
            </a:extLst>
          </p:cNvPr>
          <p:cNvSpPr txBox="1"/>
          <p:nvPr/>
        </p:nvSpPr>
        <p:spPr>
          <a:xfrm>
            <a:off x="6358906" y="1242300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 task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B19FAE-CEDF-3048-A185-A6062DDDA174}"/>
              </a:ext>
            </a:extLst>
          </p:cNvPr>
          <p:cNvSpPr txBox="1"/>
          <p:nvPr/>
        </p:nvSpPr>
        <p:spPr>
          <a:xfrm>
            <a:off x="2632452" y="1242300"/>
            <a:ext cx="2209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Inhibition task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545CB8-8EBE-3847-8892-7196028066B4}"/>
              </a:ext>
            </a:extLst>
          </p:cNvPr>
          <p:cNvSpPr txBox="1"/>
          <p:nvPr/>
        </p:nvSpPr>
        <p:spPr>
          <a:xfrm>
            <a:off x="2676516" y="3717582"/>
            <a:ext cx="2319553" cy="287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 task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42B8D9-1A99-0240-A462-81E6CDC9EF83}"/>
              </a:ext>
            </a:extLst>
          </p:cNvPr>
          <p:cNvSpPr txBox="1"/>
          <p:nvPr/>
        </p:nvSpPr>
        <p:spPr>
          <a:xfrm>
            <a:off x="6368654" y="3728490"/>
            <a:ext cx="2319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85C231-BC31-184D-8A43-4EEC1B42BCAC}"/>
              </a:ext>
            </a:extLst>
          </p:cNvPr>
          <p:cNvSpPr/>
          <p:nvPr/>
        </p:nvSpPr>
        <p:spPr>
          <a:xfrm>
            <a:off x="8587913" y="1566207"/>
            <a:ext cx="1342471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AED2DE-5DA9-684D-BEB2-40AB28827E23}"/>
              </a:ext>
            </a:extLst>
          </p:cNvPr>
          <p:cNvSpPr/>
          <p:nvPr/>
        </p:nvSpPr>
        <p:spPr>
          <a:xfrm>
            <a:off x="4902426" y="4003959"/>
            <a:ext cx="121095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4C1A7-EBC9-FF41-B9CC-597E4F3CF2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36239" y="1604588"/>
            <a:ext cx="2319553" cy="1800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BCF267-4FF5-7244-9476-F679A45928C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/>
        </p:blipFill>
        <p:spPr>
          <a:xfrm>
            <a:off x="6142466" y="4038971"/>
            <a:ext cx="2319968" cy="18004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765EC89-1501-A648-AFA5-6E303AC3870E}"/>
              </a:ext>
            </a:extLst>
          </p:cNvPr>
          <p:cNvSpPr/>
          <p:nvPr/>
        </p:nvSpPr>
        <p:spPr>
          <a:xfrm>
            <a:off x="7360940" y="3983400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F14688-96B1-B348-9121-2C74950A9417}"/>
              </a:ext>
            </a:extLst>
          </p:cNvPr>
          <p:cNvSpPr txBox="1"/>
          <p:nvPr/>
        </p:nvSpPr>
        <p:spPr>
          <a:xfrm>
            <a:off x="2922662" y="5726126"/>
            <a:ext cx="450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EDBC9C-BE20-374C-8B2F-A0FEF166E30F}"/>
              </a:ext>
            </a:extLst>
          </p:cNvPr>
          <p:cNvSpPr txBox="1"/>
          <p:nvPr/>
        </p:nvSpPr>
        <p:spPr>
          <a:xfrm>
            <a:off x="3634812" y="5726126"/>
            <a:ext cx="450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23A8DA-BB8C-2F4E-9AC1-78989B31E5B5}"/>
              </a:ext>
            </a:extLst>
          </p:cNvPr>
          <p:cNvSpPr txBox="1"/>
          <p:nvPr/>
        </p:nvSpPr>
        <p:spPr>
          <a:xfrm>
            <a:off x="4259462" y="5726126"/>
            <a:ext cx="6287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EB29D7-D644-6F4D-BDF1-31B5B2405369}"/>
              </a:ext>
            </a:extLst>
          </p:cNvPr>
          <p:cNvSpPr txBox="1"/>
          <p:nvPr/>
        </p:nvSpPr>
        <p:spPr>
          <a:xfrm>
            <a:off x="6429121" y="3284544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(long)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907204-FC41-5A4E-A676-FF9950276061}"/>
              </a:ext>
            </a:extLst>
          </p:cNvPr>
          <p:cNvSpPr txBox="1"/>
          <p:nvPr/>
        </p:nvSpPr>
        <p:spPr>
          <a:xfrm>
            <a:off x="6972920" y="3284544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(short)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BAAFF7-73DE-0A46-A056-0317692B57CA}"/>
              </a:ext>
            </a:extLst>
          </p:cNvPr>
          <p:cNvSpPr txBox="1"/>
          <p:nvPr/>
        </p:nvSpPr>
        <p:spPr>
          <a:xfrm>
            <a:off x="7510479" y="3284544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B2EF9F-81DF-AE49-9ECD-62D23F961E15}"/>
              </a:ext>
            </a:extLst>
          </p:cNvPr>
          <p:cNvSpPr txBox="1"/>
          <p:nvPr/>
        </p:nvSpPr>
        <p:spPr>
          <a:xfrm>
            <a:off x="8087305" y="3284544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702FCA-2522-CD41-90EC-614E5C67AFEA}"/>
              </a:ext>
            </a:extLst>
          </p:cNvPr>
          <p:cNvSpPr txBox="1"/>
          <p:nvPr/>
        </p:nvSpPr>
        <p:spPr>
          <a:xfrm>
            <a:off x="2725007" y="3313481"/>
            <a:ext cx="89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F07254-C1BB-904C-B3C1-AC969C5B49EE}"/>
              </a:ext>
            </a:extLst>
          </p:cNvPr>
          <p:cNvSpPr txBox="1"/>
          <p:nvPr/>
        </p:nvSpPr>
        <p:spPr>
          <a:xfrm>
            <a:off x="6481895" y="5726126"/>
            <a:ext cx="89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bias</a:t>
            </a:r>
          </a:p>
        </p:txBody>
      </p:sp>
    </p:spTree>
    <p:extLst>
      <p:ext uri="{BB962C8B-B14F-4D97-AF65-F5344CB8AC3E}">
        <p14:creationId xmlns:p14="http://schemas.microsoft.com/office/powerpoint/2010/main" val="4111988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1812E73-E460-C1C7-00DE-14B1ED2AC4FF}"/>
              </a:ext>
            </a:extLst>
          </p:cNvPr>
          <p:cNvGrpSpPr/>
          <p:nvPr/>
        </p:nvGrpSpPr>
        <p:grpSpPr>
          <a:xfrm>
            <a:off x="1171074" y="705852"/>
            <a:ext cx="7092902" cy="5323354"/>
            <a:chOff x="1171074" y="705852"/>
            <a:chExt cx="7092902" cy="53233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7897EC-EDCE-068D-C0C2-2EF194EFE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311"/>
            <a:stretch/>
          </p:blipFill>
          <p:spPr>
            <a:xfrm>
              <a:off x="2966899" y="705852"/>
              <a:ext cx="5297077" cy="5323354"/>
            </a:xfrm>
            <a:prstGeom prst="rect">
              <a:avLst/>
            </a:prstGeom>
          </p:spPr>
        </p:pic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47E2BF60-213E-3F3D-F571-CF0925C1F1D0}"/>
                </a:ext>
              </a:extLst>
            </p:cNvPr>
            <p:cNvSpPr/>
            <p:nvPr/>
          </p:nvSpPr>
          <p:spPr>
            <a:xfrm>
              <a:off x="2810447" y="753982"/>
              <a:ext cx="213496" cy="1059098"/>
            </a:xfrm>
            <a:prstGeom prst="leftBrace">
              <a:avLst/>
            </a:prstGeom>
            <a:ln w="1778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FE69E17-FA6E-DAE9-A7BF-1F48ABCB8BEB}"/>
                </a:ext>
              </a:extLst>
            </p:cNvPr>
            <p:cNvSpPr/>
            <p:nvPr/>
          </p:nvSpPr>
          <p:spPr>
            <a:xfrm>
              <a:off x="2810447" y="1883791"/>
              <a:ext cx="213496" cy="1066481"/>
            </a:xfrm>
            <a:prstGeom prst="leftBrace">
              <a:avLst/>
            </a:prstGeom>
            <a:ln w="1778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2AFECBE8-DA3C-C9CF-1D8D-C280C0D5FDCF}"/>
                </a:ext>
              </a:extLst>
            </p:cNvPr>
            <p:cNvSpPr/>
            <p:nvPr/>
          </p:nvSpPr>
          <p:spPr>
            <a:xfrm>
              <a:off x="2810447" y="3267842"/>
              <a:ext cx="213496" cy="1456558"/>
            </a:xfrm>
            <a:prstGeom prst="leftBrace">
              <a:avLst/>
            </a:prstGeom>
            <a:ln w="1778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296C70-177D-2821-5B2D-BDE73EF6C230}"/>
                </a:ext>
              </a:extLst>
            </p:cNvPr>
            <p:cNvSpPr txBox="1"/>
            <p:nvPr/>
          </p:nvSpPr>
          <p:spPr>
            <a:xfrm>
              <a:off x="1171074" y="1181203"/>
              <a:ext cx="1593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Experimental task factors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57B6CB-25F0-5C91-EF24-6D55FCE77133}"/>
                </a:ext>
              </a:extLst>
            </p:cNvPr>
            <p:cNvSpPr txBox="1"/>
            <p:nvPr/>
          </p:nvSpPr>
          <p:spPr>
            <a:xfrm>
              <a:off x="1323474" y="2276402"/>
              <a:ext cx="14869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Retrospective drinking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7BC0A2-99DE-86CA-EB9A-89F3DA2800CB}"/>
                </a:ext>
              </a:extLst>
            </p:cNvPr>
            <p:cNvSpPr txBox="1"/>
            <p:nvPr/>
          </p:nvSpPr>
          <p:spPr>
            <a:xfrm>
              <a:off x="1277332" y="3864989"/>
              <a:ext cx="14869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EMA drinking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0AB835-3951-A95D-8F71-C330AB4F2DF4}"/>
                </a:ext>
              </a:extLst>
            </p:cNvPr>
            <p:cNvSpPr txBox="1"/>
            <p:nvPr/>
          </p:nvSpPr>
          <p:spPr>
            <a:xfrm>
              <a:off x="1374122" y="2985946"/>
              <a:ext cx="15430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AUD criteria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7D543-B5CB-4B87-72C6-BAA220C5D51D}"/>
              </a:ext>
            </a:extLst>
          </p:cNvPr>
          <p:cNvSpPr/>
          <p:nvPr/>
        </p:nvSpPr>
        <p:spPr>
          <a:xfrm>
            <a:off x="7493955" y="753982"/>
            <a:ext cx="1375037" cy="60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68E349-2F2D-0266-BF59-F5F5AF46E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9" t="15686" r="-2277" b="40403"/>
          <a:stretch/>
        </p:blipFill>
        <p:spPr>
          <a:xfrm>
            <a:off x="7588531" y="797010"/>
            <a:ext cx="825022" cy="23375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3A760E-C4BE-07CE-0D2B-573CE437D52E}"/>
              </a:ext>
            </a:extLst>
          </p:cNvPr>
          <p:cNvSpPr txBox="1"/>
          <p:nvPr/>
        </p:nvSpPr>
        <p:spPr>
          <a:xfrm>
            <a:off x="6643658" y="718247"/>
            <a:ext cx="1593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Pearson correlation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E0E64-52C8-4AE1-9513-5465E02AE06D}"/>
              </a:ext>
            </a:extLst>
          </p:cNvPr>
          <p:cNvSpPr txBox="1"/>
          <p:nvPr/>
        </p:nvSpPr>
        <p:spPr>
          <a:xfrm>
            <a:off x="6032244" y="963259"/>
            <a:ext cx="1593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p &lt; .05</a:t>
            </a:r>
          </a:p>
        </p:txBody>
      </p:sp>
    </p:spTree>
    <p:extLst>
      <p:ext uri="{BB962C8B-B14F-4D97-AF65-F5344CB8AC3E}">
        <p14:creationId xmlns:p14="http://schemas.microsoft.com/office/powerpoint/2010/main" val="795841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1812E73-E460-C1C7-00DE-14B1ED2AC4FF}"/>
              </a:ext>
            </a:extLst>
          </p:cNvPr>
          <p:cNvGrpSpPr/>
          <p:nvPr/>
        </p:nvGrpSpPr>
        <p:grpSpPr>
          <a:xfrm>
            <a:off x="1171074" y="705852"/>
            <a:ext cx="7092902" cy="5323354"/>
            <a:chOff x="1171074" y="705852"/>
            <a:chExt cx="7092902" cy="53233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7897EC-EDCE-068D-C0C2-2EF194EFE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311"/>
            <a:stretch/>
          </p:blipFill>
          <p:spPr>
            <a:xfrm>
              <a:off x="2966899" y="705852"/>
              <a:ext cx="5297077" cy="5323354"/>
            </a:xfrm>
            <a:prstGeom prst="rect">
              <a:avLst/>
            </a:prstGeom>
          </p:spPr>
        </p:pic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47E2BF60-213E-3F3D-F571-CF0925C1F1D0}"/>
                </a:ext>
              </a:extLst>
            </p:cNvPr>
            <p:cNvSpPr/>
            <p:nvPr/>
          </p:nvSpPr>
          <p:spPr>
            <a:xfrm>
              <a:off x="2810447" y="753982"/>
              <a:ext cx="213496" cy="1059098"/>
            </a:xfrm>
            <a:prstGeom prst="leftBrace">
              <a:avLst/>
            </a:prstGeom>
            <a:ln w="1778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FE69E17-FA6E-DAE9-A7BF-1F48ABCB8BEB}"/>
                </a:ext>
              </a:extLst>
            </p:cNvPr>
            <p:cNvSpPr/>
            <p:nvPr/>
          </p:nvSpPr>
          <p:spPr>
            <a:xfrm>
              <a:off x="2810447" y="1883791"/>
              <a:ext cx="213496" cy="1066481"/>
            </a:xfrm>
            <a:prstGeom prst="leftBrace">
              <a:avLst/>
            </a:prstGeom>
            <a:ln w="1778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2AFECBE8-DA3C-C9CF-1D8D-C280C0D5FDCF}"/>
                </a:ext>
              </a:extLst>
            </p:cNvPr>
            <p:cNvSpPr/>
            <p:nvPr/>
          </p:nvSpPr>
          <p:spPr>
            <a:xfrm>
              <a:off x="2810447" y="3267842"/>
              <a:ext cx="213496" cy="1456558"/>
            </a:xfrm>
            <a:prstGeom prst="leftBrace">
              <a:avLst/>
            </a:prstGeom>
            <a:ln w="1778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296C70-177D-2821-5B2D-BDE73EF6C230}"/>
                </a:ext>
              </a:extLst>
            </p:cNvPr>
            <p:cNvSpPr txBox="1"/>
            <p:nvPr/>
          </p:nvSpPr>
          <p:spPr>
            <a:xfrm>
              <a:off x="1171074" y="1181203"/>
              <a:ext cx="1593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Experimental task factors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57B6CB-25F0-5C91-EF24-6D55FCE77133}"/>
                </a:ext>
              </a:extLst>
            </p:cNvPr>
            <p:cNvSpPr txBox="1"/>
            <p:nvPr/>
          </p:nvSpPr>
          <p:spPr>
            <a:xfrm>
              <a:off x="1323474" y="2276402"/>
              <a:ext cx="14869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Retrospective drinking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7BC0A2-99DE-86CA-EB9A-89F3DA2800CB}"/>
                </a:ext>
              </a:extLst>
            </p:cNvPr>
            <p:cNvSpPr txBox="1"/>
            <p:nvPr/>
          </p:nvSpPr>
          <p:spPr>
            <a:xfrm>
              <a:off x="1277332" y="3864989"/>
              <a:ext cx="14869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EMA drinking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0AB835-3951-A95D-8F71-C330AB4F2DF4}"/>
                </a:ext>
              </a:extLst>
            </p:cNvPr>
            <p:cNvSpPr txBox="1"/>
            <p:nvPr/>
          </p:nvSpPr>
          <p:spPr>
            <a:xfrm>
              <a:off x="1374122" y="2985946"/>
              <a:ext cx="15430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AUD criteria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7D543-B5CB-4B87-72C6-BAA220C5D51D}"/>
              </a:ext>
            </a:extLst>
          </p:cNvPr>
          <p:cNvSpPr/>
          <p:nvPr/>
        </p:nvSpPr>
        <p:spPr>
          <a:xfrm>
            <a:off x="7493955" y="753982"/>
            <a:ext cx="1375037" cy="60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68E349-2F2D-0266-BF59-F5F5AF46E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9" t="15686" r="-2277" b="40403"/>
          <a:stretch/>
        </p:blipFill>
        <p:spPr>
          <a:xfrm>
            <a:off x="7588531" y="797010"/>
            <a:ext cx="825022" cy="23375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3A760E-C4BE-07CE-0D2B-573CE437D52E}"/>
              </a:ext>
            </a:extLst>
          </p:cNvPr>
          <p:cNvSpPr txBox="1"/>
          <p:nvPr/>
        </p:nvSpPr>
        <p:spPr>
          <a:xfrm>
            <a:off x="6643658" y="718247"/>
            <a:ext cx="1593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Spearman correlation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E0E64-52C8-4AE1-9513-5465E02AE06D}"/>
              </a:ext>
            </a:extLst>
          </p:cNvPr>
          <p:cNvSpPr txBox="1"/>
          <p:nvPr/>
        </p:nvSpPr>
        <p:spPr>
          <a:xfrm>
            <a:off x="6032244" y="963259"/>
            <a:ext cx="1593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p &lt; </a:t>
            </a:r>
            <a:r>
              <a:rPr lang="en-NL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.005</a:t>
            </a:r>
            <a:endParaRPr lang="en-NL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473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765065" y="2640357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979354" y="4189037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486631" y="4895399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395211" y="1622593"/>
            <a:ext cx="14812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938740" y="2170860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943617" y="3858576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938283" y="1471748"/>
            <a:ext cx="184568" cy="564639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3810CB-4C42-F6BC-4B0E-0E0725895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97"/>
          <a:stretch/>
        </p:blipFill>
        <p:spPr>
          <a:xfrm>
            <a:off x="4115722" y="1406037"/>
            <a:ext cx="5051236" cy="49957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936766" y="3490548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71" t="13790" b="36283"/>
          <a:stretch/>
        </p:blipFill>
        <p:spPr>
          <a:xfrm>
            <a:off x="8402150" y="1217471"/>
            <a:ext cx="936913" cy="30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65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3D773C-8D59-4C87-9B00-F714FD061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357" y="831274"/>
            <a:ext cx="5135030" cy="34233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 rot="16200000">
            <a:off x="3158713" y="2595918"/>
            <a:ext cx="14812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g/alc per 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B60310-36F6-935E-4F09-429C3B46EF10}"/>
              </a:ext>
            </a:extLst>
          </p:cNvPr>
          <p:cNvSpPr txBox="1"/>
          <p:nvPr/>
        </p:nvSpPr>
        <p:spPr>
          <a:xfrm>
            <a:off x="5382566" y="4103809"/>
            <a:ext cx="14812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2561DE-8720-C7C8-6EE9-757983923E48}"/>
              </a:ext>
            </a:extLst>
          </p:cNvPr>
          <p:cNvSpPr txBox="1"/>
          <p:nvPr/>
        </p:nvSpPr>
        <p:spPr>
          <a:xfrm>
            <a:off x="8372006" y="857698"/>
            <a:ext cx="14812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weekend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55168-1B5E-F294-B7D4-7B87EC04F60C}"/>
              </a:ext>
            </a:extLst>
          </p:cNvPr>
          <p:cNvSpPr txBox="1"/>
          <p:nvPr/>
        </p:nvSpPr>
        <p:spPr>
          <a:xfrm>
            <a:off x="8372006" y="1111831"/>
            <a:ext cx="14812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weekday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4D4036-03EC-03C6-AF93-AEE1B0DD1C3A}"/>
              </a:ext>
            </a:extLst>
          </p:cNvPr>
          <p:cNvCxnSpPr>
            <a:cxnSpLocks/>
          </p:cNvCxnSpPr>
          <p:nvPr/>
        </p:nvCxnSpPr>
        <p:spPr>
          <a:xfrm>
            <a:off x="8121707" y="993228"/>
            <a:ext cx="244365" cy="0"/>
          </a:xfrm>
          <a:prstGeom prst="line">
            <a:avLst/>
          </a:prstGeom>
          <a:ln w="25400">
            <a:solidFill>
              <a:srgbClr val="4B72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DCD421-48EC-0141-F97C-DED138C96B7D}"/>
              </a:ext>
            </a:extLst>
          </p:cNvPr>
          <p:cNvCxnSpPr>
            <a:cxnSpLocks/>
          </p:cNvCxnSpPr>
          <p:nvPr/>
        </p:nvCxnSpPr>
        <p:spPr>
          <a:xfrm>
            <a:off x="8121707" y="1255987"/>
            <a:ext cx="244365" cy="0"/>
          </a:xfrm>
          <a:prstGeom prst="line">
            <a:avLst/>
          </a:prstGeom>
          <a:ln w="25400">
            <a:solidFill>
              <a:srgbClr val="DC82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834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eft Brace 5">
            <a:extLst>
              <a:ext uri="{FF2B5EF4-FFF2-40B4-BE49-F238E27FC236}">
                <a16:creationId xmlns:a16="http://schemas.microsoft.com/office/drawing/2014/main" id="{47E2BF60-213E-3F3D-F571-CF0925C1F1D0}"/>
              </a:ext>
            </a:extLst>
          </p:cNvPr>
          <p:cNvSpPr/>
          <p:nvPr/>
        </p:nvSpPr>
        <p:spPr>
          <a:xfrm>
            <a:off x="2810447" y="753982"/>
            <a:ext cx="213496" cy="105909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FE69E17-FA6E-DAE9-A7BF-1F48ABCB8BEB}"/>
              </a:ext>
            </a:extLst>
          </p:cNvPr>
          <p:cNvSpPr/>
          <p:nvPr/>
        </p:nvSpPr>
        <p:spPr>
          <a:xfrm>
            <a:off x="2810447" y="1883791"/>
            <a:ext cx="213496" cy="1066481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AFECBE8-DA3C-C9CF-1D8D-C280C0D5FDCF}"/>
              </a:ext>
            </a:extLst>
          </p:cNvPr>
          <p:cNvSpPr/>
          <p:nvPr/>
        </p:nvSpPr>
        <p:spPr>
          <a:xfrm>
            <a:off x="2810447" y="3267842"/>
            <a:ext cx="213496" cy="14565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96C70-177D-2821-5B2D-BDE73EF6C230}"/>
              </a:ext>
            </a:extLst>
          </p:cNvPr>
          <p:cNvSpPr txBox="1"/>
          <p:nvPr/>
        </p:nvSpPr>
        <p:spPr>
          <a:xfrm>
            <a:off x="1171074" y="1181203"/>
            <a:ext cx="1593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Self-regulation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7B6CB-25F0-5C91-EF24-6D55FCE77133}"/>
              </a:ext>
            </a:extLst>
          </p:cNvPr>
          <p:cNvSpPr txBox="1"/>
          <p:nvPr/>
        </p:nvSpPr>
        <p:spPr>
          <a:xfrm>
            <a:off x="1323474" y="2276402"/>
            <a:ext cx="1486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BC0A2-99DE-86CA-EB9A-89F3DA2800CB}"/>
              </a:ext>
            </a:extLst>
          </p:cNvPr>
          <p:cNvSpPr txBox="1"/>
          <p:nvPr/>
        </p:nvSpPr>
        <p:spPr>
          <a:xfrm>
            <a:off x="1277332" y="3864989"/>
            <a:ext cx="1486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AB835-3951-A95D-8F71-C330AB4F2DF4}"/>
              </a:ext>
            </a:extLst>
          </p:cNvPr>
          <p:cNvSpPr txBox="1"/>
          <p:nvPr/>
        </p:nvSpPr>
        <p:spPr>
          <a:xfrm>
            <a:off x="1374122" y="2985946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7D543-B5CB-4B87-72C6-BAA220C5D51D}"/>
              </a:ext>
            </a:extLst>
          </p:cNvPr>
          <p:cNvSpPr/>
          <p:nvPr/>
        </p:nvSpPr>
        <p:spPr>
          <a:xfrm>
            <a:off x="7493955" y="753982"/>
            <a:ext cx="1375037" cy="60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68E349-2F2D-0266-BF59-F5F5AF46E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9" t="15686" r="-2277" b="40403"/>
          <a:stretch/>
        </p:blipFill>
        <p:spPr>
          <a:xfrm>
            <a:off x="7588531" y="538394"/>
            <a:ext cx="825022" cy="2337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F975CB-1BE5-FC3D-4605-2F2D4C494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936" y="1245265"/>
            <a:ext cx="3480895" cy="288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05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418AC7-B08C-F543-8FBC-9E22CA8129AD}"/>
              </a:ext>
            </a:extLst>
          </p:cNvPr>
          <p:cNvSpPr/>
          <p:nvPr/>
        </p:nvSpPr>
        <p:spPr>
          <a:xfrm>
            <a:off x="6362228" y="4747194"/>
            <a:ext cx="2384097" cy="185170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855319-0341-B84C-AAE1-0F43E89A4818}"/>
              </a:ext>
            </a:extLst>
          </p:cNvPr>
          <p:cNvSpPr/>
          <p:nvPr/>
        </p:nvSpPr>
        <p:spPr>
          <a:xfrm>
            <a:off x="6362228" y="2760826"/>
            <a:ext cx="2384097" cy="19863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EDD01-B3E1-2F40-9292-FEB93251BFCF}"/>
              </a:ext>
            </a:extLst>
          </p:cNvPr>
          <p:cNvSpPr/>
          <p:nvPr/>
        </p:nvSpPr>
        <p:spPr>
          <a:xfrm>
            <a:off x="1565481" y="2760826"/>
            <a:ext cx="4796747" cy="38380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C84B0-72F1-5246-99B8-895AC1BBD0D9}"/>
              </a:ext>
            </a:extLst>
          </p:cNvPr>
          <p:cNvSpPr/>
          <p:nvPr/>
        </p:nvSpPr>
        <p:spPr>
          <a:xfrm>
            <a:off x="1567469" y="595335"/>
            <a:ext cx="7182832" cy="21676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BDCC-6CA3-CF40-9B44-2F692CF4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11149" y="3257852"/>
            <a:ext cx="2116858" cy="142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40C59-9E91-1A40-BBAE-4E93331341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68070" y="3245585"/>
            <a:ext cx="2135113" cy="143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D1AF-E7E5-D847-A31A-B37888833F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54227" y="5011962"/>
            <a:ext cx="2090978" cy="140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1D3120-6282-C04A-959C-FA1A45D54F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97538" y="5001656"/>
            <a:ext cx="2106315" cy="1415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F9542E-4188-CC47-8AD3-953D135320FD}"/>
              </a:ext>
            </a:extLst>
          </p:cNvPr>
          <p:cNvSpPr txBox="1"/>
          <p:nvPr/>
        </p:nvSpPr>
        <p:spPr>
          <a:xfrm>
            <a:off x="1567468" y="277494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B60E1-340B-1947-986C-0A068F8D00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81784" y="1177313"/>
            <a:ext cx="2116858" cy="14224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1F710-46F2-C148-81F0-EEDE76F167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73278" y="1172045"/>
            <a:ext cx="2124697" cy="14277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4FD560-4A16-5E44-8E23-267340F83FE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473849" y="1178975"/>
            <a:ext cx="2114384" cy="14207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DA7458-6747-024C-998E-7EB7F28BBD02}"/>
              </a:ext>
            </a:extLst>
          </p:cNvPr>
          <p:cNvSpPr txBox="1"/>
          <p:nvPr/>
        </p:nvSpPr>
        <p:spPr>
          <a:xfrm>
            <a:off x="1879992" y="74635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Risk Taking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CB03A2-B6B4-AD4C-8FE6-90DA7BB0DB5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51041" y="3249586"/>
            <a:ext cx="2160000" cy="1409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B08602-512C-E84D-B4E2-A2200024BC6A}"/>
              </a:ext>
            </a:extLst>
          </p:cNvPr>
          <p:cNvSpPr txBox="1"/>
          <p:nvPr/>
        </p:nvSpPr>
        <p:spPr>
          <a:xfrm>
            <a:off x="6523750" y="287542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Information sampling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F4DDA2-4E84-F64F-B565-665722AC410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71935" y="5011962"/>
            <a:ext cx="2122185" cy="14260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D8EAB3-5176-F344-A4C4-7E1B987B6C23}"/>
              </a:ext>
            </a:extLst>
          </p:cNvPr>
          <p:cNvSpPr txBox="1"/>
          <p:nvPr/>
        </p:nvSpPr>
        <p:spPr>
          <a:xfrm>
            <a:off x="6511317" y="474719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Response inhibition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8FEBF-597A-A843-8DCE-17BBEB298844}"/>
              </a:ext>
            </a:extLst>
          </p:cNvPr>
          <p:cNvSpPr txBox="1"/>
          <p:nvPr/>
        </p:nvSpPr>
        <p:spPr>
          <a:xfrm>
            <a:off x="1941542" y="97861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D098D-5B3E-0D45-9FB6-CA76262D3FC5}"/>
              </a:ext>
            </a:extLst>
          </p:cNvPr>
          <p:cNvSpPr txBox="1"/>
          <p:nvPr/>
        </p:nvSpPr>
        <p:spPr>
          <a:xfrm>
            <a:off x="4256780" y="97861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D0249-5B8F-5247-B864-E62C02EE7D64}"/>
              </a:ext>
            </a:extLst>
          </p:cNvPr>
          <p:cNvSpPr txBox="1"/>
          <p:nvPr/>
        </p:nvSpPr>
        <p:spPr>
          <a:xfrm>
            <a:off x="6549594" y="97860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775BB-08B2-A546-A3BC-D066E64BD4BB}"/>
              </a:ext>
            </a:extLst>
          </p:cNvPr>
          <p:cNvSpPr txBox="1"/>
          <p:nvPr/>
        </p:nvSpPr>
        <p:spPr>
          <a:xfrm>
            <a:off x="1885067" y="307085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941EF-E949-0B48-930F-E2429153CFB5}"/>
              </a:ext>
            </a:extLst>
          </p:cNvPr>
          <p:cNvSpPr txBox="1"/>
          <p:nvPr/>
        </p:nvSpPr>
        <p:spPr>
          <a:xfrm>
            <a:off x="4256780" y="307052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183C89-89A5-B444-8FF1-33CB90F26C44}"/>
              </a:ext>
            </a:extLst>
          </p:cNvPr>
          <p:cNvSpPr txBox="1"/>
          <p:nvPr/>
        </p:nvSpPr>
        <p:spPr>
          <a:xfrm>
            <a:off x="1941541" y="483007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4898C8-11B1-DC4B-816B-EDF754535864}"/>
              </a:ext>
            </a:extLst>
          </p:cNvPr>
          <p:cNvSpPr txBox="1"/>
          <p:nvPr/>
        </p:nvSpPr>
        <p:spPr>
          <a:xfrm>
            <a:off x="4289466" y="483007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34BD2-2BA4-F142-83EE-F7D4FAC4C351}"/>
              </a:ext>
            </a:extLst>
          </p:cNvPr>
          <p:cNvSpPr txBox="1"/>
          <p:nvPr/>
        </p:nvSpPr>
        <p:spPr>
          <a:xfrm rot="16200000">
            <a:off x="1075667" y="168949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 variance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714F21-B03F-6647-A5B3-323FC1B32D1F}"/>
              </a:ext>
            </a:extLst>
          </p:cNvPr>
          <p:cNvSpPr txBox="1"/>
          <p:nvPr/>
        </p:nvSpPr>
        <p:spPr>
          <a:xfrm rot="16200000">
            <a:off x="1075666" y="380522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 variance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35919B-3EEB-FA44-A90F-536BE1B9A68B}"/>
              </a:ext>
            </a:extLst>
          </p:cNvPr>
          <p:cNvSpPr txBox="1"/>
          <p:nvPr/>
        </p:nvSpPr>
        <p:spPr>
          <a:xfrm rot="16200000">
            <a:off x="1075665" y="5460739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 variance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E4D403-C7FE-9843-A351-0633FB76E0E4}"/>
              </a:ext>
            </a:extLst>
          </p:cNvPr>
          <p:cNvSpPr txBox="1"/>
          <p:nvPr/>
        </p:nvSpPr>
        <p:spPr>
          <a:xfrm>
            <a:off x="2173747" y="6352674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9E379C-7D05-ED48-B089-6B7CB8229DBD}"/>
              </a:ext>
            </a:extLst>
          </p:cNvPr>
          <p:cNvSpPr txBox="1"/>
          <p:nvPr/>
        </p:nvSpPr>
        <p:spPr>
          <a:xfrm>
            <a:off x="4597574" y="6352673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A86E0B-227B-5143-941D-8D7DEBE52047}"/>
              </a:ext>
            </a:extLst>
          </p:cNvPr>
          <p:cNvSpPr txBox="1"/>
          <p:nvPr/>
        </p:nvSpPr>
        <p:spPr>
          <a:xfrm>
            <a:off x="6849278" y="6352672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03F5-BA7E-BD4F-BB75-2DE7C569A250}"/>
              </a:ext>
            </a:extLst>
          </p:cNvPr>
          <p:cNvSpPr/>
          <p:nvPr/>
        </p:nvSpPr>
        <p:spPr>
          <a:xfrm>
            <a:off x="8602610" y="255079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4B090D-6316-144F-979E-EB0782B6D3ED}"/>
              </a:ext>
            </a:extLst>
          </p:cNvPr>
          <p:cNvSpPr/>
          <p:nvPr/>
        </p:nvSpPr>
        <p:spPr>
          <a:xfrm>
            <a:off x="1369512" y="282692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BC6666-282D-FE46-8C47-D0EDC07C7668}"/>
              </a:ext>
            </a:extLst>
          </p:cNvPr>
          <p:cNvSpPr/>
          <p:nvPr/>
        </p:nvSpPr>
        <p:spPr>
          <a:xfrm rot="5400000">
            <a:off x="4761660" y="-3127393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522EB6-1419-8941-80F8-2554C14D061E}"/>
              </a:ext>
            </a:extLst>
          </p:cNvPr>
          <p:cNvSpPr/>
          <p:nvPr/>
        </p:nvSpPr>
        <p:spPr>
          <a:xfrm rot="5400000">
            <a:off x="5257341" y="2862776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6DD96C-D4D9-1B4B-A4AF-F2C458A91F1B}"/>
              </a:ext>
            </a:extLst>
          </p:cNvPr>
          <p:cNvGrpSpPr/>
          <p:nvPr/>
        </p:nvGrpSpPr>
        <p:grpSpPr>
          <a:xfrm>
            <a:off x="8680595" y="1172941"/>
            <a:ext cx="2099724" cy="898684"/>
            <a:chOff x="7316662" y="305567"/>
            <a:chExt cx="2099724" cy="8986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760198-B57F-0347-BFFD-CD7FCB2CFFF8}"/>
                </a:ext>
              </a:extLst>
            </p:cNvPr>
            <p:cNvSpPr/>
            <p:nvPr/>
          </p:nvSpPr>
          <p:spPr>
            <a:xfrm>
              <a:off x="7413643" y="1030341"/>
              <a:ext cx="482600" cy="152400"/>
            </a:xfrm>
            <a:prstGeom prst="rect">
              <a:avLst/>
            </a:prstGeom>
            <a:solidFill>
              <a:srgbClr val="4B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00B31B0-2BE9-A744-82C9-73916855FD13}"/>
                </a:ext>
              </a:extLst>
            </p:cNvPr>
            <p:cNvSpPr/>
            <p:nvPr/>
          </p:nvSpPr>
          <p:spPr>
            <a:xfrm>
              <a:off x="7413643" y="823460"/>
              <a:ext cx="482600" cy="152400"/>
            </a:xfrm>
            <a:prstGeom prst="rect">
              <a:avLst/>
            </a:prstGeom>
            <a:solidFill>
              <a:srgbClr val="DD8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D286BB-9670-4E4B-B5FA-EEE74798ABFF}"/>
                </a:ext>
              </a:extLst>
            </p:cNvPr>
            <p:cNvSpPr/>
            <p:nvPr/>
          </p:nvSpPr>
          <p:spPr>
            <a:xfrm>
              <a:off x="7413643" y="616579"/>
              <a:ext cx="482600" cy="152400"/>
            </a:xfrm>
            <a:prstGeom prst="rect">
              <a:avLst/>
            </a:prstGeom>
            <a:solidFill>
              <a:srgbClr val="55A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ECCE5A-B648-1047-A7EA-E85CE37DB530}"/>
                </a:ext>
              </a:extLst>
            </p:cNvPr>
            <p:cNvSpPr txBox="1"/>
            <p:nvPr/>
          </p:nvSpPr>
          <p:spPr>
            <a:xfrm>
              <a:off x="7923962" y="565779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AFF52B7-E9C4-484D-8609-4BC25649CD64}"/>
                </a:ext>
              </a:extLst>
            </p:cNvPr>
            <p:cNvSpPr txBox="1"/>
            <p:nvPr/>
          </p:nvSpPr>
          <p:spPr>
            <a:xfrm>
              <a:off x="7923962" y="753134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Session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2BF74F-6738-BD44-AA51-54BAE2D5D70D}"/>
                </a:ext>
              </a:extLst>
            </p:cNvPr>
            <p:cNvSpPr txBox="1"/>
            <p:nvPr/>
          </p:nvSpPr>
          <p:spPr>
            <a:xfrm>
              <a:off x="7923962" y="958030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Participant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9E4007-1C20-2443-A182-9F4D5C6E556D}"/>
                </a:ext>
              </a:extLst>
            </p:cNvPr>
            <p:cNvSpPr txBox="1"/>
            <p:nvPr/>
          </p:nvSpPr>
          <p:spPr>
            <a:xfrm>
              <a:off x="7316662" y="305567"/>
              <a:ext cx="2099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Variance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0F8E3-F36C-7B47-BDC3-6F26D1AF889E}"/>
              </a:ext>
            </a:extLst>
          </p:cNvPr>
          <p:cNvSpPr/>
          <p:nvPr/>
        </p:nvSpPr>
        <p:spPr>
          <a:xfrm rot="5400000">
            <a:off x="1202497" y="1875126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7235F4-FC14-9040-AD6B-A9B84C983F10}"/>
              </a:ext>
            </a:extLst>
          </p:cNvPr>
          <p:cNvSpPr/>
          <p:nvPr/>
        </p:nvSpPr>
        <p:spPr>
          <a:xfrm rot="5400000">
            <a:off x="9060859" y="1917745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3B5F52-EAF5-7643-ABBB-FDCDA7DA8568}"/>
              </a:ext>
            </a:extLst>
          </p:cNvPr>
          <p:cNvSpPr/>
          <p:nvPr/>
        </p:nvSpPr>
        <p:spPr>
          <a:xfrm rot="5400000">
            <a:off x="9060859" y="3899519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D5FCD-63CD-D94E-8DD3-D04EB5776E94}"/>
              </a:ext>
            </a:extLst>
          </p:cNvPr>
          <p:cNvSpPr/>
          <p:nvPr/>
        </p:nvSpPr>
        <p:spPr>
          <a:xfrm>
            <a:off x="6345032" y="6147616"/>
            <a:ext cx="94009" cy="42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8BCF777-2E96-9748-BF71-8CD199FCD14B}"/>
              </a:ext>
            </a:extLst>
          </p:cNvPr>
          <p:cNvSpPr/>
          <p:nvPr/>
        </p:nvSpPr>
        <p:spPr>
          <a:xfrm>
            <a:off x="8777576" y="2109608"/>
            <a:ext cx="482600" cy="152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3CAAF8-21AF-6F4F-A54D-DDB5B4BE5DA1}"/>
              </a:ext>
            </a:extLst>
          </p:cNvPr>
          <p:cNvSpPr txBox="1"/>
          <p:nvPr/>
        </p:nvSpPr>
        <p:spPr>
          <a:xfrm>
            <a:off x="9287895" y="2037297"/>
            <a:ext cx="885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F42605-C6A2-7D40-B6BD-FB6D8D03DD7C}"/>
              </a:ext>
            </a:extLst>
          </p:cNvPr>
          <p:cNvCxnSpPr/>
          <p:nvPr/>
        </p:nvCxnSpPr>
        <p:spPr>
          <a:xfrm>
            <a:off x="8777576" y="2192736"/>
            <a:ext cx="48240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794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418AC7-B08C-F543-8FBC-9E22CA8129AD}"/>
              </a:ext>
            </a:extLst>
          </p:cNvPr>
          <p:cNvSpPr/>
          <p:nvPr/>
        </p:nvSpPr>
        <p:spPr>
          <a:xfrm>
            <a:off x="6362228" y="4747194"/>
            <a:ext cx="2384097" cy="185170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855319-0341-B84C-AAE1-0F43E89A4818}"/>
              </a:ext>
            </a:extLst>
          </p:cNvPr>
          <p:cNvSpPr/>
          <p:nvPr/>
        </p:nvSpPr>
        <p:spPr>
          <a:xfrm>
            <a:off x="6362228" y="2760826"/>
            <a:ext cx="2384097" cy="19863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EDD01-B3E1-2F40-9292-FEB93251BFCF}"/>
              </a:ext>
            </a:extLst>
          </p:cNvPr>
          <p:cNvSpPr/>
          <p:nvPr/>
        </p:nvSpPr>
        <p:spPr>
          <a:xfrm>
            <a:off x="1565481" y="2760826"/>
            <a:ext cx="4796747" cy="38380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C84B0-72F1-5246-99B8-895AC1BBD0D9}"/>
              </a:ext>
            </a:extLst>
          </p:cNvPr>
          <p:cNvSpPr/>
          <p:nvPr/>
        </p:nvSpPr>
        <p:spPr>
          <a:xfrm>
            <a:off x="1567469" y="595335"/>
            <a:ext cx="7182832" cy="21676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BDCC-6CA3-CF40-9B44-2F692CF4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11149" y="3257852"/>
            <a:ext cx="2116858" cy="142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40C59-9E91-1A40-BBAE-4E93331341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68070" y="3245585"/>
            <a:ext cx="2135113" cy="143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D1AF-E7E5-D847-A31A-B37888833F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54227" y="5011962"/>
            <a:ext cx="2090978" cy="140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1D3120-6282-C04A-959C-FA1A45D54F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97538" y="5001656"/>
            <a:ext cx="2106315" cy="1415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F9542E-4188-CC47-8AD3-953D135320FD}"/>
              </a:ext>
            </a:extLst>
          </p:cNvPr>
          <p:cNvSpPr txBox="1"/>
          <p:nvPr/>
        </p:nvSpPr>
        <p:spPr>
          <a:xfrm>
            <a:off x="1567468" y="277494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B60E1-340B-1947-986C-0A068F8D00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81784" y="1177313"/>
            <a:ext cx="2116858" cy="14224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1F710-46F2-C148-81F0-EEDE76F167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73278" y="1172045"/>
            <a:ext cx="2124697" cy="14277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4FD560-4A16-5E44-8E23-267340F83FE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473849" y="1178975"/>
            <a:ext cx="2114384" cy="14207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DA7458-6747-024C-998E-7EB7F28BBD02}"/>
              </a:ext>
            </a:extLst>
          </p:cNvPr>
          <p:cNvSpPr txBox="1"/>
          <p:nvPr/>
        </p:nvSpPr>
        <p:spPr>
          <a:xfrm>
            <a:off x="1879992" y="74635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Risk Taking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CB03A2-B6B4-AD4C-8FE6-90DA7BB0DB5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76532" y="3245585"/>
            <a:ext cx="2109018" cy="14171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B08602-512C-E84D-B4E2-A2200024BC6A}"/>
              </a:ext>
            </a:extLst>
          </p:cNvPr>
          <p:cNvSpPr txBox="1"/>
          <p:nvPr/>
        </p:nvSpPr>
        <p:spPr>
          <a:xfrm>
            <a:off x="6523750" y="287542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Information sampling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F4DDA2-4E84-F64F-B565-665722AC410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71935" y="5011962"/>
            <a:ext cx="2122185" cy="14260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D8EAB3-5176-F344-A4C4-7E1B987B6C23}"/>
              </a:ext>
            </a:extLst>
          </p:cNvPr>
          <p:cNvSpPr txBox="1"/>
          <p:nvPr/>
        </p:nvSpPr>
        <p:spPr>
          <a:xfrm>
            <a:off x="6511317" y="474719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Stop signal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8FEBF-597A-A843-8DCE-17BBEB298844}"/>
              </a:ext>
            </a:extLst>
          </p:cNvPr>
          <p:cNvSpPr txBox="1"/>
          <p:nvPr/>
        </p:nvSpPr>
        <p:spPr>
          <a:xfrm>
            <a:off x="1941542" y="97861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D098D-5B3E-0D45-9FB6-CA76262D3FC5}"/>
              </a:ext>
            </a:extLst>
          </p:cNvPr>
          <p:cNvSpPr txBox="1"/>
          <p:nvPr/>
        </p:nvSpPr>
        <p:spPr>
          <a:xfrm>
            <a:off x="4256780" y="97861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D0249-5B8F-5247-B864-E62C02EE7D64}"/>
              </a:ext>
            </a:extLst>
          </p:cNvPr>
          <p:cNvSpPr txBox="1"/>
          <p:nvPr/>
        </p:nvSpPr>
        <p:spPr>
          <a:xfrm>
            <a:off x="6549594" y="97860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775BB-08B2-A546-A3BC-D066E64BD4BB}"/>
              </a:ext>
            </a:extLst>
          </p:cNvPr>
          <p:cNvSpPr txBox="1"/>
          <p:nvPr/>
        </p:nvSpPr>
        <p:spPr>
          <a:xfrm>
            <a:off x="1885067" y="307085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941EF-E949-0B48-930F-E2429153CFB5}"/>
              </a:ext>
            </a:extLst>
          </p:cNvPr>
          <p:cNvSpPr txBox="1"/>
          <p:nvPr/>
        </p:nvSpPr>
        <p:spPr>
          <a:xfrm>
            <a:off x="4256780" y="307052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183C89-89A5-B444-8FF1-33CB90F26C44}"/>
              </a:ext>
            </a:extLst>
          </p:cNvPr>
          <p:cNvSpPr txBox="1"/>
          <p:nvPr/>
        </p:nvSpPr>
        <p:spPr>
          <a:xfrm>
            <a:off x="1941541" y="483007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4898C8-11B1-DC4B-816B-EDF754535864}"/>
              </a:ext>
            </a:extLst>
          </p:cNvPr>
          <p:cNvSpPr txBox="1"/>
          <p:nvPr/>
        </p:nvSpPr>
        <p:spPr>
          <a:xfrm>
            <a:off x="4289466" y="483007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34BD2-2BA4-F142-83EE-F7D4FAC4C351}"/>
              </a:ext>
            </a:extLst>
          </p:cNvPr>
          <p:cNvSpPr txBox="1"/>
          <p:nvPr/>
        </p:nvSpPr>
        <p:spPr>
          <a:xfrm rot="16200000">
            <a:off x="1075667" y="168949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714F21-B03F-6647-A5B3-323FC1B32D1F}"/>
              </a:ext>
            </a:extLst>
          </p:cNvPr>
          <p:cNvSpPr txBox="1"/>
          <p:nvPr/>
        </p:nvSpPr>
        <p:spPr>
          <a:xfrm rot="16200000">
            <a:off x="1075666" y="380522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35919B-3EEB-FA44-A90F-536BE1B9A68B}"/>
              </a:ext>
            </a:extLst>
          </p:cNvPr>
          <p:cNvSpPr txBox="1"/>
          <p:nvPr/>
        </p:nvSpPr>
        <p:spPr>
          <a:xfrm rot="16200000">
            <a:off x="1075665" y="5460739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03F5-BA7E-BD4F-BB75-2DE7C569A250}"/>
              </a:ext>
            </a:extLst>
          </p:cNvPr>
          <p:cNvSpPr/>
          <p:nvPr/>
        </p:nvSpPr>
        <p:spPr>
          <a:xfrm>
            <a:off x="8602610" y="255079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4B090D-6316-144F-979E-EB0782B6D3ED}"/>
              </a:ext>
            </a:extLst>
          </p:cNvPr>
          <p:cNvSpPr/>
          <p:nvPr/>
        </p:nvSpPr>
        <p:spPr>
          <a:xfrm>
            <a:off x="1369512" y="282692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BC6666-282D-FE46-8C47-D0EDC07C7668}"/>
              </a:ext>
            </a:extLst>
          </p:cNvPr>
          <p:cNvSpPr/>
          <p:nvPr/>
        </p:nvSpPr>
        <p:spPr>
          <a:xfrm rot="5400000">
            <a:off x="4761660" y="-3127393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522EB6-1419-8941-80F8-2554C14D061E}"/>
              </a:ext>
            </a:extLst>
          </p:cNvPr>
          <p:cNvSpPr/>
          <p:nvPr/>
        </p:nvSpPr>
        <p:spPr>
          <a:xfrm rot="5400000">
            <a:off x="5257341" y="2862776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6DD96C-D4D9-1B4B-A4AF-F2C458A91F1B}"/>
              </a:ext>
            </a:extLst>
          </p:cNvPr>
          <p:cNvGrpSpPr/>
          <p:nvPr/>
        </p:nvGrpSpPr>
        <p:grpSpPr>
          <a:xfrm>
            <a:off x="8680595" y="1172941"/>
            <a:ext cx="2099724" cy="898684"/>
            <a:chOff x="7316662" y="305567"/>
            <a:chExt cx="2099724" cy="8986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760198-B57F-0347-BFFD-CD7FCB2CFFF8}"/>
                </a:ext>
              </a:extLst>
            </p:cNvPr>
            <p:cNvSpPr/>
            <p:nvPr/>
          </p:nvSpPr>
          <p:spPr>
            <a:xfrm>
              <a:off x="7413643" y="1030341"/>
              <a:ext cx="482600" cy="152400"/>
            </a:xfrm>
            <a:prstGeom prst="rect">
              <a:avLst/>
            </a:prstGeom>
            <a:solidFill>
              <a:srgbClr val="4B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00B31B0-2BE9-A744-82C9-73916855FD13}"/>
                </a:ext>
              </a:extLst>
            </p:cNvPr>
            <p:cNvSpPr/>
            <p:nvPr/>
          </p:nvSpPr>
          <p:spPr>
            <a:xfrm>
              <a:off x="7413643" y="823460"/>
              <a:ext cx="482600" cy="152400"/>
            </a:xfrm>
            <a:prstGeom prst="rect">
              <a:avLst/>
            </a:prstGeom>
            <a:solidFill>
              <a:srgbClr val="DD8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D286BB-9670-4E4B-B5FA-EEE74798ABFF}"/>
                </a:ext>
              </a:extLst>
            </p:cNvPr>
            <p:cNvSpPr/>
            <p:nvPr/>
          </p:nvSpPr>
          <p:spPr>
            <a:xfrm>
              <a:off x="7413643" y="616579"/>
              <a:ext cx="482600" cy="152400"/>
            </a:xfrm>
            <a:prstGeom prst="rect">
              <a:avLst/>
            </a:prstGeom>
            <a:solidFill>
              <a:srgbClr val="55A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ECCE5A-B648-1047-A7EA-E85CE37DB530}"/>
                </a:ext>
              </a:extLst>
            </p:cNvPr>
            <p:cNvSpPr txBox="1"/>
            <p:nvPr/>
          </p:nvSpPr>
          <p:spPr>
            <a:xfrm>
              <a:off x="7923962" y="565779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AFF52B7-E9C4-484D-8609-4BC25649CD64}"/>
                </a:ext>
              </a:extLst>
            </p:cNvPr>
            <p:cNvSpPr txBox="1"/>
            <p:nvPr/>
          </p:nvSpPr>
          <p:spPr>
            <a:xfrm>
              <a:off x="7923962" y="753134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Session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2BF74F-6738-BD44-AA51-54BAE2D5D70D}"/>
                </a:ext>
              </a:extLst>
            </p:cNvPr>
            <p:cNvSpPr txBox="1"/>
            <p:nvPr/>
          </p:nvSpPr>
          <p:spPr>
            <a:xfrm>
              <a:off x="7923962" y="958030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Participant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9E4007-1C20-2443-A182-9F4D5C6E556D}"/>
                </a:ext>
              </a:extLst>
            </p:cNvPr>
            <p:cNvSpPr txBox="1"/>
            <p:nvPr/>
          </p:nvSpPr>
          <p:spPr>
            <a:xfrm>
              <a:off x="7316662" y="305567"/>
              <a:ext cx="2099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Variance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0F8E3-F36C-7B47-BDC3-6F26D1AF889E}"/>
              </a:ext>
            </a:extLst>
          </p:cNvPr>
          <p:cNvSpPr/>
          <p:nvPr/>
        </p:nvSpPr>
        <p:spPr>
          <a:xfrm rot="5400000">
            <a:off x="1202497" y="1875126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7235F4-FC14-9040-AD6B-A9B84C983F10}"/>
              </a:ext>
            </a:extLst>
          </p:cNvPr>
          <p:cNvSpPr/>
          <p:nvPr/>
        </p:nvSpPr>
        <p:spPr>
          <a:xfrm rot="5400000">
            <a:off x="9060859" y="1917745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3B5F52-EAF5-7643-ABBB-FDCDA7DA8568}"/>
              </a:ext>
            </a:extLst>
          </p:cNvPr>
          <p:cNvSpPr/>
          <p:nvPr/>
        </p:nvSpPr>
        <p:spPr>
          <a:xfrm rot="5400000">
            <a:off x="9060859" y="3899519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D5FCD-63CD-D94E-8DD3-D04EB5776E94}"/>
              </a:ext>
            </a:extLst>
          </p:cNvPr>
          <p:cNvSpPr/>
          <p:nvPr/>
        </p:nvSpPr>
        <p:spPr>
          <a:xfrm>
            <a:off x="6345032" y="6147616"/>
            <a:ext cx="94009" cy="42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587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418AC7-B08C-F543-8FBC-9E22CA8129AD}"/>
              </a:ext>
            </a:extLst>
          </p:cNvPr>
          <p:cNvSpPr/>
          <p:nvPr/>
        </p:nvSpPr>
        <p:spPr>
          <a:xfrm>
            <a:off x="6362228" y="4747194"/>
            <a:ext cx="2384097" cy="185170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855319-0341-B84C-AAE1-0F43E89A4818}"/>
              </a:ext>
            </a:extLst>
          </p:cNvPr>
          <p:cNvSpPr/>
          <p:nvPr/>
        </p:nvSpPr>
        <p:spPr>
          <a:xfrm>
            <a:off x="6362228" y="2760826"/>
            <a:ext cx="2384097" cy="19863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EDD01-B3E1-2F40-9292-FEB93251BFCF}"/>
              </a:ext>
            </a:extLst>
          </p:cNvPr>
          <p:cNvSpPr/>
          <p:nvPr/>
        </p:nvSpPr>
        <p:spPr>
          <a:xfrm>
            <a:off x="1565481" y="2760826"/>
            <a:ext cx="4796747" cy="38380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C84B0-72F1-5246-99B8-895AC1BBD0D9}"/>
              </a:ext>
            </a:extLst>
          </p:cNvPr>
          <p:cNvSpPr/>
          <p:nvPr/>
        </p:nvSpPr>
        <p:spPr>
          <a:xfrm>
            <a:off x="1567469" y="595335"/>
            <a:ext cx="7182832" cy="21676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BDCC-6CA3-CF40-9B44-2F692CF4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1149" y="3338375"/>
            <a:ext cx="2116858" cy="1261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40C59-9E91-1A40-BBAE-4E933313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68070" y="3318634"/>
            <a:ext cx="2135113" cy="1288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D1AF-E7E5-D847-A31A-B37888833F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54227" y="5083501"/>
            <a:ext cx="2090978" cy="1261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1D3120-6282-C04A-959C-FA1A45D54F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97538" y="5073719"/>
            <a:ext cx="2106315" cy="1271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F9542E-4188-CC47-8AD3-953D135320FD}"/>
              </a:ext>
            </a:extLst>
          </p:cNvPr>
          <p:cNvSpPr txBox="1"/>
          <p:nvPr/>
        </p:nvSpPr>
        <p:spPr>
          <a:xfrm>
            <a:off x="1567468" y="277494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B60E1-340B-1947-986C-0A068F8D007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881784" y="1257836"/>
            <a:ext cx="2116858" cy="12613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1F710-46F2-C148-81F0-EEDE76F1678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73278" y="1244737"/>
            <a:ext cx="2124697" cy="12823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4FD560-4A16-5E44-8E23-267340F83FE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73849" y="1251315"/>
            <a:ext cx="2114384" cy="12760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DA7458-6747-024C-998E-7EB7F28BBD02}"/>
              </a:ext>
            </a:extLst>
          </p:cNvPr>
          <p:cNvSpPr txBox="1"/>
          <p:nvPr/>
        </p:nvSpPr>
        <p:spPr>
          <a:xfrm>
            <a:off x="1879992" y="74635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Risk Taking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CB03A2-B6B4-AD4C-8FE6-90DA7BB0DB5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76532" y="3325810"/>
            <a:ext cx="2109018" cy="12567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B08602-512C-E84D-B4E2-A2200024BC6A}"/>
              </a:ext>
            </a:extLst>
          </p:cNvPr>
          <p:cNvSpPr txBox="1"/>
          <p:nvPr/>
        </p:nvSpPr>
        <p:spPr>
          <a:xfrm>
            <a:off x="6523750" y="287542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Information sampling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F4DDA2-4E84-F64F-B565-665722AC4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471935" y="5092689"/>
            <a:ext cx="2122185" cy="12645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D8EAB3-5176-F344-A4C4-7E1B987B6C23}"/>
              </a:ext>
            </a:extLst>
          </p:cNvPr>
          <p:cNvSpPr txBox="1"/>
          <p:nvPr/>
        </p:nvSpPr>
        <p:spPr>
          <a:xfrm>
            <a:off x="6511317" y="474719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Response inhibition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8FEBF-597A-A843-8DCE-17BBEB298844}"/>
              </a:ext>
            </a:extLst>
          </p:cNvPr>
          <p:cNvSpPr txBox="1"/>
          <p:nvPr/>
        </p:nvSpPr>
        <p:spPr>
          <a:xfrm>
            <a:off x="1941542" y="97861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D098D-5B3E-0D45-9FB6-CA76262D3FC5}"/>
              </a:ext>
            </a:extLst>
          </p:cNvPr>
          <p:cNvSpPr txBox="1"/>
          <p:nvPr/>
        </p:nvSpPr>
        <p:spPr>
          <a:xfrm>
            <a:off x="4256780" y="97861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D0249-5B8F-5247-B864-E62C02EE7D64}"/>
              </a:ext>
            </a:extLst>
          </p:cNvPr>
          <p:cNvSpPr txBox="1"/>
          <p:nvPr/>
        </p:nvSpPr>
        <p:spPr>
          <a:xfrm>
            <a:off x="6549594" y="97860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775BB-08B2-A546-A3BC-D066E64BD4BB}"/>
              </a:ext>
            </a:extLst>
          </p:cNvPr>
          <p:cNvSpPr txBox="1"/>
          <p:nvPr/>
        </p:nvSpPr>
        <p:spPr>
          <a:xfrm>
            <a:off x="1885067" y="307085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941EF-E949-0B48-930F-E2429153CFB5}"/>
              </a:ext>
            </a:extLst>
          </p:cNvPr>
          <p:cNvSpPr txBox="1"/>
          <p:nvPr/>
        </p:nvSpPr>
        <p:spPr>
          <a:xfrm>
            <a:off x="4256780" y="307052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183C89-89A5-B444-8FF1-33CB90F26C44}"/>
              </a:ext>
            </a:extLst>
          </p:cNvPr>
          <p:cNvSpPr txBox="1"/>
          <p:nvPr/>
        </p:nvSpPr>
        <p:spPr>
          <a:xfrm>
            <a:off x="1941541" y="483007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4898C8-11B1-DC4B-816B-EDF754535864}"/>
              </a:ext>
            </a:extLst>
          </p:cNvPr>
          <p:cNvSpPr txBox="1"/>
          <p:nvPr/>
        </p:nvSpPr>
        <p:spPr>
          <a:xfrm>
            <a:off x="4289466" y="483007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34BD2-2BA4-F142-83EE-F7D4FAC4C351}"/>
              </a:ext>
            </a:extLst>
          </p:cNvPr>
          <p:cNvSpPr txBox="1"/>
          <p:nvPr/>
        </p:nvSpPr>
        <p:spPr>
          <a:xfrm rot="16200000">
            <a:off x="1075667" y="168949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714F21-B03F-6647-A5B3-323FC1B32D1F}"/>
              </a:ext>
            </a:extLst>
          </p:cNvPr>
          <p:cNvSpPr txBox="1"/>
          <p:nvPr/>
        </p:nvSpPr>
        <p:spPr>
          <a:xfrm rot="16200000">
            <a:off x="1075666" y="380522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35919B-3EEB-FA44-A90F-536BE1B9A68B}"/>
              </a:ext>
            </a:extLst>
          </p:cNvPr>
          <p:cNvSpPr txBox="1"/>
          <p:nvPr/>
        </p:nvSpPr>
        <p:spPr>
          <a:xfrm rot="16200000">
            <a:off x="1075665" y="5460739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E4D403-C7FE-9843-A351-0633FB76E0E4}"/>
              </a:ext>
            </a:extLst>
          </p:cNvPr>
          <p:cNvSpPr txBox="1"/>
          <p:nvPr/>
        </p:nvSpPr>
        <p:spPr>
          <a:xfrm>
            <a:off x="2173747" y="6352674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9E379C-7D05-ED48-B089-6B7CB8229DBD}"/>
              </a:ext>
            </a:extLst>
          </p:cNvPr>
          <p:cNvSpPr txBox="1"/>
          <p:nvPr/>
        </p:nvSpPr>
        <p:spPr>
          <a:xfrm>
            <a:off x="4597574" y="6352673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A86E0B-227B-5143-941D-8D7DEBE52047}"/>
              </a:ext>
            </a:extLst>
          </p:cNvPr>
          <p:cNvSpPr txBox="1"/>
          <p:nvPr/>
        </p:nvSpPr>
        <p:spPr>
          <a:xfrm>
            <a:off x="6849278" y="6352672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03F5-BA7E-BD4F-BB75-2DE7C569A250}"/>
              </a:ext>
            </a:extLst>
          </p:cNvPr>
          <p:cNvSpPr/>
          <p:nvPr/>
        </p:nvSpPr>
        <p:spPr>
          <a:xfrm>
            <a:off x="8602610" y="255079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4B090D-6316-144F-979E-EB0782B6D3ED}"/>
              </a:ext>
            </a:extLst>
          </p:cNvPr>
          <p:cNvSpPr/>
          <p:nvPr/>
        </p:nvSpPr>
        <p:spPr>
          <a:xfrm>
            <a:off x="1369512" y="282692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BC6666-282D-FE46-8C47-D0EDC07C7668}"/>
              </a:ext>
            </a:extLst>
          </p:cNvPr>
          <p:cNvSpPr/>
          <p:nvPr/>
        </p:nvSpPr>
        <p:spPr>
          <a:xfrm rot="5400000">
            <a:off x="4761660" y="-3127393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522EB6-1419-8941-80F8-2554C14D061E}"/>
              </a:ext>
            </a:extLst>
          </p:cNvPr>
          <p:cNvSpPr/>
          <p:nvPr/>
        </p:nvSpPr>
        <p:spPr>
          <a:xfrm rot="5400000">
            <a:off x="5257341" y="2862776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0F8E3-F36C-7B47-BDC3-6F26D1AF889E}"/>
              </a:ext>
            </a:extLst>
          </p:cNvPr>
          <p:cNvSpPr/>
          <p:nvPr/>
        </p:nvSpPr>
        <p:spPr>
          <a:xfrm rot="5400000">
            <a:off x="1202497" y="1875126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7235F4-FC14-9040-AD6B-A9B84C983F10}"/>
              </a:ext>
            </a:extLst>
          </p:cNvPr>
          <p:cNvSpPr/>
          <p:nvPr/>
        </p:nvSpPr>
        <p:spPr>
          <a:xfrm rot="5400000">
            <a:off x="9060859" y="1917745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3B5F52-EAF5-7643-ABBB-FDCDA7DA8568}"/>
              </a:ext>
            </a:extLst>
          </p:cNvPr>
          <p:cNvSpPr/>
          <p:nvPr/>
        </p:nvSpPr>
        <p:spPr>
          <a:xfrm rot="5400000">
            <a:off x="9060859" y="3899519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D5FCD-63CD-D94E-8DD3-D04EB5776E94}"/>
              </a:ext>
            </a:extLst>
          </p:cNvPr>
          <p:cNvSpPr/>
          <p:nvPr/>
        </p:nvSpPr>
        <p:spPr>
          <a:xfrm>
            <a:off x="6345032" y="6147616"/>
            <a:ext cx="94009" cy="42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0708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418AC7-B08C-F543-8FBC-9E22CA8129AD}"/>
              </a:ext>
            </a:extLst>
          </p:cNvPr>
          <p:cNvSpPr/>
          <p:nvPr/>
        </p:nvSpPr>
        <p:spPr>
          <a:xfrm>
            <a:off x="6362228" y="4747194"/>
            <a:ext cx="2384097" cy="185170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855319-0341-B84C-AAE1-0F43E89A4818}"/>
              </a:ext>
            </a:extLst>
          </p:cNvPr>
          <p:cNvSpPr/>
          <p:nvPr/>
        </p:nvSpPr>
        <p:spPr>
          <a:xfrm>
            <a:off x="6362228" y="2760826"/>
            <a:ext cx="2384097" cy="19863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EDD01-B3E1-2F40-9292-FEB93251BFCF}"/>
              </a:ext>
            </a:extLst>
          </p:cNvPr>
          <p:cNvSpPr/>
          <p:nvPr/>
        </p:nvSpPr>
        <p:spPr>
          <a:xfrm>
            <a:off x="1565481" y="2760826"/>
            <a:ext cx="4796747" cy="38380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C84B0-72F1-5246-99B8-895AC1BBD0D9}"/>
              </a:ext>
            </a:extLst>
          </p:cNvPr>
          <p:cNvSpPr/>
          <p:nvPr/>
        </p:nvSpPr>
        <p:spPr>
          <a:xfrm>
            <a:off x="1567469" y="595335"/>
            <a:ext cx="7182832" cy="21676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BDCC-6CA3-CF40-9B44-2F692CF4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1149" y="3292646"/>
            <a:ext cx="2116858" cy="1352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40C59-9E91-1A40-BBAE-4E933313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77916" y="3287178"/>
            <a:ext cx="2115421" cy="1351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D1AF-E7E5-D847-A31A-B37888833F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54227" y="5046331"/>
            <a:ext cx="2090978" cy="1336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1D3120-6282-C04A-959C-FA1A45D54F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97538" y="5036276"/>
            <a:ext cx="2106315" cy="13461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F9542E-4188-CC47-8AD3-953D135320FD}"/>
              </a:ext>
            </a:extLst>
          </p:cNvPr>
          <p:cNvSpPr txBox="1"/>
          <p:nvPr/>
        </p:nvSpPr>
        <p:spPr>
          <a:xfrm>
            <a:off x="1567468" y="277494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B60E1-340B-1947-986C-0A068F8D007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891229" y="1227454"/>
            <a:ext cx="2097968" cy="13221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1F710-46F2-C148-81F0-EEDE76F1678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73278" y="1206968"/>
            <a:ext cx="2124697" cy="13578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4FD560-4A16-5E44-8E23-267340F83FE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75441" y="1211029"/>
            <a:ext cx="2111199" cy="13566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DA7458-6747-024C-998E-7EB7F28BBD02}"/>
              </a:ext>
            </a:extLst>
          </p:cNvPr>
          <p:cNvSpPr txBox="1"/>
          <p:nvPr/>
        </p:nvSpPr>
        <p:spPr>
          <a:xfrm>
            <a:off x="1879992" y="74635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Risk Taking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CB03A2-B6B4-AD4C-8FE6-90DA7BB0DB5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85942" y="3295540"/>
            <a:ext cx="2090197" cy="13172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B08602-512C-E84D-B4E2-A2200024BC6A}"/>
              </a:ext>
            </a:extLst>
          </p:cNvPr>
          <p:cNvSpPr txBox="1"/>
          <p:nvPr/>
        </p:nvSpPr>
        <p:spPr>
          <a:xfrm>
            <a:off x="6523750" y="287542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Information sampling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F4DDA2-4E84-F64F-B565-665722AC4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481404" y="5062230"/>
            <a:ext cx="2103247" cy="13254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D8EAB3-5176-F344-A4C4-7E1B987B6C23}"/>
              </a:ext>
            </a:extLst>
          </p:cNvPr>
          <p:cNvSpPr txBox="1"/>
          <p:nvPr/>
        </p:nvSpPr>
        <p:spPr>
          <a:xfrm>
            <a:off x="6511317" y="474719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Response inhibition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8FEBF-597A-A843-8DCE-17BBEB298844}"/>
              </a:ext>
            </a:extLst>
          </p:cNvPr>
          <p:cNvSpPr txBox="1"/>
          <p:nvPr/>
        </p:nvSpPr>
        <p:spPr>
          <a:xfrm>
            <a:off x="1941542" y="97861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D098D-5B3E-0D45-9FB6-CA76262D3FC5}"/>
              </a:ext>
            </a:extLst>
          </p:cNvPr>
          <p:cNvSpPr txBox="1"/>
          <p:nvPr/>
        </p:nvSpPr>
        <p:spPr>
          <a:xfrm>
            <a:off x="4256780" y="97861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D0249-5B8F-5247-B864-E62C02EE7D64}"/>
              </a:ext>
            </a:extLst>
          </p:cNvPr>
          <p:cNvSpPr txBox="1"/>
          <p:nvPr/>
        </p:nvSpPr>
        <p:spPr>
          <a:xfrm>
            <a:off x="6549594" y="97860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775BB-08B2-A546-A3BC-D066E64BD4BB}"/>
              </a:ext>
            </a:extLst>
          </p:cNvPr>
          <p:cNvSpPr txBox="1"/>
          <p:nvPr/>
        </p:nvSpPr>
        <p:spPr>
          <a:xfrm>
            <a:off x="1885067" y="307085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941EF-E949-0B48-930F-E2429153CFB5}"/>
              </a:ext>
            </a:extLst>
          </p:cNvPr>
          <p:cNvSpPr txBox="1"/>
          <p:nvPr/>
        </p:nvSpPr>
        <p:spPr>
          <a:xfrm>
            <a:off x="4256780" y="307052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183C89-89A5-B444-8FF1-33CB90F26C44}"/>
              </a:ext>
            </a:extLst>
          </p:cNvPr>
          <p:cNvSpPr txBox="1"/>
          <p:nvPr/>
        </p:nvSpPr>
        <p:spPr>
          <a:xfrm>
            <a:off x="1941541" y="483007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4898C8-11B1-DC4B-816B-EDF754535864}"/>
              </a:ext>
            </a:extLst>
          </p:cNvPr>
          <p:cNvSpPr txBox="1"/>
          <p:nvPr/>
        </p:nvSpPr>
        <p:spPr>
          <a:xfrm>
            <a:off x="4289466" y="483007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34BD2-2BA4-F142-83EE-F7D4FAC4C351}"/>
              </a:ext>
            </a:extLst>
          </p:cNvPr>
          <p:cNvSpPr txBox="1"/>
          <p:nvPr/>
        </p:nvSpPr>
        <p:spPr>
          <a:xfrm rot="16200000">
            <a:off x="1075667" y="168949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714F21-B03F-6647-A5B3-323FC1B32D1F}"/>
              </a:ext>
            </a:extLst>
          </p:cNvPr>
          <p:cNvSpPr txBox="1"/>
          <p:nvPr/>
        </p:nvSpPr>
        <p:spPr>
          <a:xfrm rot="16200000">
            <a:off x="1075666" y="380522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35919B-3EEB-FA44-A90F-536BE1B9A68B}"/>
              </a:ext>
            </a:extLst>
          </p:cNvPr>
          <p:cNvSpPr txBox="1"/>
          <p:nvPr/>
        </p:nvSpPr>
        <p:spPr>
          <a:xfrm rot="16200000">
            <a:off x="1075665" y="5460739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E4D403-C7FE-9843-A351-0633FB76E0E4}"/>
              </a:ext>
            </a:extLst>
          </p:cNvPr>
          <p:cNvSpPr txBox="1"/>
          <p:nvPr/>
        </p:nvSpPr>
        <p:spPr>
          <a:xfrm>
            <a:off x="2173747" y="6352674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9E379C-7D05-ED48-B089-6B7CB8229DBD}"/>
              </a:ext>
            </a:extLst>
          </p:cNvPr>
          <p:cNvSpPr txBox="1"/>
          <p:nvPr/>
        </p:nvSpPr>
        <p:spPr>
          <a:xfrm>
            <a:off x="4597574" y="6352673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A86E0B-227B-5143-941D-8D7DEBE52047}"/>
              </a:ext>
            </a:extLst>
          </p:cNvPr>
          <p:cNvSpPr txBox="1"/>
          <p:nvPr/>
        </p:nvSpPr>
        <p:spPr>
          <a:xfrm>
            <a:off x="6849278" y="6352672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03F5-BA7E-BD4F-BB75-2DE7C569A250}"/>
              </a:ext>
            </a:extLst>
          </p:cNvPr>
          <p:cNvSpPr/>
          <p:nvPr/>
        </p:nvSpPr>
        <p:spPr>
          <a:xfrm>
            <a:off x="8602610" y="255079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4B090D-6316-144F-979E-EB0782B6D3ED}"/>
              </a:ext>
            </a:extLst>
          </p:cNvPr>
          <p:cNvSpPr/>
          <p:nvPr/>
        </p:nvSpPr>
        <p:spPr>
          <a:xfrm>
            <a:off x="1369512" y="282692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BC6666-282D-FE46-8C47-D0EDC07C7668}"/>
              </a:ext>
            </a:extLst>
          </p:cNvPr>
          <p:cNvSpPr/>
          <p:nvPr/>
        </p:nvSpPr>
        <p:spPr>
          <a:xfrm rot="5400000">
            <a:off x="4761660" y="-3127393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522EB6-1419-8941-80F8-2554C14D061E}"/>
              </a:ext>
            </a:extLst>
          </p:cNvPr>
          <p:cNvSpPr/>
          <p:nvPr/>
        </p:nvSpPr>
        <p:spPr>
          <a:xfrm rot="5400000">
            <a:off x="5257341" y="2862776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0F8E3-F36C-7B47-BDC3-6F26D1AF889E}"/>
              </a:ext>
            </a:extLst>
          </p:cNvPr>
          <p:cNvSpPr/>
          <p:nvPr/>
        </p:nvSpPr>
        <p:spPr>
          <a:xfrm rot="5400000">
            <a:off x="1202497" y="1875126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7235F4-FC14-9040-AD6B-A9B84C983F10}"/>
              </a:ext>
            </a:extLst>
          </p:cNvPr>
          <p:cNvSpPr/>
          <p:nvPr/>
        </p:nvSpPr>
        <p:spPr>
          <a:xfrm rot="5400000">
            <a:off x="9060859" y="1917745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3B5F52-EAF5-7643-ABBB-FDCDA7DA8568}"/>
              </a:ext>
            </a:extLst>
          </p:cNvPr>
          <p:cNvSpPr/>
          <p:nvPr/>
        </p:nvSpPr>
        <p:spPr>
          <a:xfrm rot="5400000">
            <a:off x="9060859" y="3899519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D5FCD-63CD-D94E-8DD3-D04EB5776E94}"/>
              </a:ext>
            </a:extLst>
          </p:cNvPr>
          <p:cNvSpPr/>
          <p:nvPr/>
        </p:nvSpPr>
        <p:spPr>
          <a:xfrm>
            <a:off x="6345032" y="6147616"/>
            <a:ext cx="94009" cy="42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17B358-B840-674B-B7EE-DE39ECF9A591}"/>
              </a:ext>
            </a:extLst>
          </p:cNvPr>
          <p:cNvGrpSpPr/>
          <p:nvPr/>
        </p:nvGrpSpPr>
        <p:grpSpPr>
          <a:xfrm>
            <a:off x="8691624" y="1038458"/>
            <a:ext cx="2099724" cy="1304353"/>
            <a:chOff x="7294880" y="-100102"/>
            <a:chExt cx="2099724" cy="130435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3880FA-94B3-8A42-B215-3417B6140247}"/>
                </a:ext>
              </a:extLst>
            </p:cNvPr>
            <p:cNvSpPr/>
            <p:nvPr/>
          </p:nvSpPr>
          <p:spPr>
            <a:xfrm>
              <a:off x="7413643" y="1081143"/>
              <a:ext cx="482600" cy="36000"/>
            </a:xfrm>
            <a:prstGeom prst="rect">
              <a:avLst/>
            </a:prstGeom>
            <a:solidFill>
              <a:srgbClr val="4B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7434D3-EE81-E849-9142-18387BA6B0D5}"/>
                </a:ext>
              </a:extLst>
            </p:cNvPr>
            <p:cNvSpPr/>
            <p:nvPr/>
          </p:nvSpPr>
          <p:spPr>
            <a:xfrm>
              <a:off x="7413643" y="874262"/>
              <a:ext cx="482600" cy="36000"/>
            </a:xfrm>
            <a:prstGeom prst="rect">
              <a:avLst/>
            </a:prstGeom>
            <a:solidFill>
              <a:srgbClr val="DD8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AD34C6E-F9C3-184F-81E0-98C227CAA3A3}"/>
                </a:ext>
              </a:extLst>
            </p:cNvPr>
            <p:cNvSpPr/>
            <p:nvPr/>
          </p:nvSpPr>
          <p:spPr>
            <a:xfrm>
              <a:off x="7413643" y="675848"/>
              <a:ext cx="482600" cy="36000"/>
            </a:xfrm>
            <a:prstGeom prst="rect">
              <a:avLst/>
            </a:prstGeom>
            <a:solidFill>
              <a:srgbClr val="55A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03C3B2-8377-EC4E-B722-A79A8770C4CB}"/>
                </a:ext>
              </a:extLst>
            </p:cNvPr>
            <p:cNvSpPr txBox="1"/>
            <p:nvPr/>
          </p:nvSpPr>
          <p:spPr>
            <a:xfrm>
              <a:off x="7923962" y="565779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D8707C-3C04-6D46-9EC6-494B79BAF37D}"/>
                </a:ext>
              </a:extLst>
            </p:cNvPr>
            <p:cNvSpPr txBox="1"/>
            <p:nvPr/>
          </p:nvSpPr>
          <p:spPr>
            <a:xfrm>
              <a:off x="7923962" y="753134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Session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2C337D-1E09-A04B-A598-44D56C883E87}"/>
                </a:ext>
              </a:extLst>
            </p:cNvPr>
            <p:cNvSpPr txBox="1"/>
            <p:nvPr/>
          </p:nvSpPr>
          <p:spPr>
            <a:xfrm>
              <a:off x="7923962" y="958030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Participant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3907EFA-2A37-AC40-9E88-3B75E80A75A1}"/>
                </a:ext>
              </a:extLst>
            </p:cNvPr>
            <p:cNvSpPr txBox="1"/>
            <p:nvPr/>
          </p:nvSpPr>
          <p:spPr>
            <a:xfrm>
              <a:off x="7294880" y="-100102"/>
              <a:ext cx="20997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ICC/</a:t>
              </a:r>
            </a:p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Variance change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D3960FEF-5F01-EE42-91E2-014657E9CFFF}"/>
              </a:ext>
            </a:extLst>
          </p:cNvPr>
          <p:cNvSpPr/>
          <p:nvPr/>
        </p:nvSpPr>
        <p:spPr>
          <a:xfrm>
            <a:off x="8810387" y="1619672"/>
            <a:ext cx="482600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810772-2A97-8C49-B023-C05E795930C9}"/>
              </a:ext>
            </a:extLst>
          </p:cNvPr>
          <p:cNvSpPr txBox="1"/>
          <p:nvPr/>
        </p:nvSpPr>
        <p:spPr>
          <a:xfrm>
            <a:off x="9320706" y="1509603"/>
            <a:ext cx="885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</p:spTree>
    <p:extLst>
      <p:ext uri="{BB962C8B-B14F-4D97-AF65-F5344CB8AC3E}">
        <p14:creationId xmlns:p14="http://schemas.microsoft.com/office/powerpoint/2010/main" val="897158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97968E-B259-734B-BE92-1381155C3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46"/>
          <a:stretch/>
        </p:blipFill>
        <p:spPr>
          <a:xfrm>
            <a:off x="2405150" y="1247452"/>
            <a:ext cx="4387536" cy="4173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7D87A2-1F52-CA43-AEF5-928B310A0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32" t="7629" b="30802"/>
          <a:stretch/>
        </p:blipFill>
        <p:spPr>
          <a:xfrm>
            <a:off x="2761925" y="298652"/>
            <a:ext cx="3267084" cy="11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411" y="1776944"/>
            <a:ext cx="1998149" cy="3294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3265" b="4323"/>
          <a:stretch/>
        </p:blipFill>
        <p:spPr>
          <a:xfrm>
            <a:off x="8150637" y="1776944"/>
            <a:ext cx="1998000" cy="3294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7385"/>
          <a:stretch/>
        </p:blipFill>
        <p:spPr>
          <a:xfrm>
            <a:off x="1116873" y="1776942"/>
            <a:ext cx="1998000" cy="3294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F046-FE69-B642-9104-FD2EDB83B933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b="7385"/>
          <a:stretch/>
        </p:blipFill>
        <p:spPr>
          <a:xfrm>
            <a:off x="5818098" y="1776943"/>
            <a:ext cx="1980000" cy="3294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3416623" y="1446415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1066011" y="1446415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5767235" y="144641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8048913" y="1446413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</p:spTree>
    <p:extLst>
      <p:ext uri="{BB962C8B-B14F-4D97-AF65-F5344CB8AC3E}">
        <p14:creationId xmlns:p14="http://schemas.microsoft.com/office/powerpoint/2010/main" val="3891731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568B59-0281-B65A-4672-D784F2D9A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162"/>
          <a:stretch/>
        </p:blipFill>
        <p:spPr>
          <a:xfrm>
            <a:off x="5501396" y="311934"/>
            <a:ext cx="3411559" cy="6234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5BF5D-60C5-FA28-B12E-2CF2F48B0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61" t="15364" r="-6385" b="33027"/>
          <a:stretch/>
        </p:blipFill>
        <p:spPr>
          <a:xfrm>
            <a:off x="8826244" y="165539"/>
            <a:ext cx="682810" cy="2025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36E6E1-8E2F-37C8-D728-2D8F289AE37D}"/>
              </a:ext>
            </a:extLst>
          </p:cNvPr>
          <p:cNvSpPr txBox="1"/>
          <p:nvPr/>
        </p:nvSpPr>
        <p:spPr>
          <a:xfrm>
            <a:off x="6707079" y="6546066"/>
            <a:ext cx="14812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D9F1E-E30B-B6F6-94B4-2E41B02BD524}"/>
              </a:ext>
            </a:extLst>
          </p:cNvPr>
          <p:cNvSpPr txBox="1"/>
          <p:nvPr/>
        </p:nvSpPr>
        <p:spPr>
          <a:xfrm rot="16200000">
            <a:off x="4494656" y="3080279"/>
            <a:ext cx="14812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Predictor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A4DE69-42ED-4961-DDFB-AC8C36AB656A}"/>
              </a:ext>
            </a:extLst>
          </p:cNvPr>
          <p:cNvSpPr txBox="1"/>
          <p:nvPr/>
        </p:nvSpPr>
        <p:spPr>
          <a:xfrm>
            <a:off x="7233013" y="253164"/>
            <a:ext cx="1593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A0EFC-BA69-E9BE-FA76-A08051E0A8DE}"/>
              </a:ext>
            </a:extLst>
          </p:cNvPr>
          <p:cNvSpPr txBox="1"/>
          <p:nvPr/>
        </p:nvSpPr>
        <p:spPr>
          <a:xfrm>
            <a:off x="7233013" y="499385"/>
            <a:ext cx="1593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p &lt; .05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257F1-4903-2A43-EE0E-E9A312099B75}"/>
              </a:ext>
            </a:extLst>
          </p:cNvPr>
          <p:cNvSpPr txBox="1"/>
          <p:nvPr/>
        </p:nvSpPr>
        <p:spPr>
          <a:xfrm>
            <a:off x="1188702" y="1262828"/>
            <a:ext cx="37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decomposed predictors  (e.g., Factor_1_within):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 ~ predictor_within + predictor_between + (1 | participant)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119D6-56F1-81F9-A752-E02A26B318D0}"/>
              </a:ext>
            </a:extLst>
          </p:cNvPr>
          <p:cNvSpPr txBox="1"/>
          <p:nvPr/>
        </p:nvSpPr>
        <p:spPr>
          <a:xfrm>
            <a:off x="1201686" y="499384"/>
            <a:ext cx="14812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definitions: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951B83-5BBC-05F6-F60C-4CC953B03029}"/>
              </a:ext>
            </a:extLst>
          </p:cNvPr>
          <p:cNvSpPr txBox="1"/>
          <p:nvPr/>
        </p:nvSpPr>
        <p:spPr>
          <a:xfrm>
            <a:off x="1201686" y="816552"/>
            <a:ext cx="37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untransformed predictors  (e.g., Factor_1):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 ~ predictor + (1 | participant) </a:t>
            </a:r>
          </a:p>
        </p:txBody>
      </p:sp>
    </p:spTree>
    <p:extLst>
      <p:ext uri="{BB962C8B-B14F-4D97-AF65-F5344CB8AC3E}">
        <p14:creationId xmlns:p14="http://schemas.microsoft.com/office/powerpoint/2010/main" val="3678862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69A38AF-2C82-4E47-B0FB-1A1883E39C48}"/>
              </a:ext>
            </a:extLst>
          </p:cNvPr>
          <p:cNvGrpSpPr/>
          <p:nvPr/>
        </p:nvGrpSpPr>
        <p:grpSpPr>
          <a:xfrm>
            <a:off x="605219" y="205867"/>
            <a:ext cx="3800780" cy="6480353"/>
            <a:chOff x="5112175" y="311934"/>
            <a:chExt cx="3800780" cy="64803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568B59-0281-B65A-4672-D784F2D9A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162"/>
            <a:stretch/>
          </p:blipFill>
          <p:spPr>
            <a:xfrm>
              <a:off x="5501396" y="311934"/>
              <a:ext cx="3411559" cy="62341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36E6E1-8E2F-37C8-D728-2D8F289AE37D}"/>
                </a:ext>
              </a:extLst>
            </p:cNvPr>
            <p:cNvSpPr txBox="1"/>
            <p:nvPr/>
          </p:nvSpPr>
          <p:spPr>
            <a:xfrm>
              <a:off x="6707079" y="6546066"/>
              <a:ext cx="1481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Outcome variables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7D9F1E-E30B-B6F6-94B4-2E41B02BD524}"/>
                </a:ext>
              </a:extLst>
            </p:cNvPr>
            <p:cNvSpPr txBox="1"/>
            <p:nvPr/>
          </p:nvSpPr>
          <p:spPr>
            <a:xfrm rot="16200000">
              <a:off x="4494656" y="3080279"/>
              <a:ext cx="1481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Predictor variables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6757DB-3A3B-7594-3EE2-7B81CA230B03}"/>
              </a:ext>
            </a:extLst>
          </p:cNvPr>
          <p:cNvGrpSpPr/>
          <p:nvPr/>
        </p:nvGrpSpPr>
        <p:grpSpPr>
          <a:xfrm>
            <a:off x="4814064" y="2217962"/>
            <a:ext cx="1593231" cy="2374778"/>
            <a:chOff x="5034637" y="3300200"/>
            <a:chExt cx="1593231" cy="23747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C5BF5D-60C5-FA28-B12E-2CF2F48B08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861" t="15364" r="-6385" b="33027"/>
            <a:stretch/>
          </p:blipFill>
          <p:spPr>
            <a:xfrm>
              <a:off x="5034637" y="3461446"/>
              <a:ext cx="682810" cy="202586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A4DE69-42ED-4961-DDFB-AC8C36AB656A}"/>
                </a:ext>
              </a:extLst>
            </p:cNvPr>
            <p:cNvSpPr txBox="1"/>
            <p:nvPr/>
          </p:nvSpPr>
          <p:spPr>
            <a:xfrm>
              <a:off x="5034637" y="3300200"/>
              <a:ext cx="1593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9A0EFC-BA69-E9BE-FA76-A08051E0A8DE}"/>
                </a:ext>
              </a:extLst>
            </p:cNvPr>
            <p:cNvSpPr txBox="1"/>
            <p:nvPr/>
          </p:nvSpPr>
          <p:spPr>
            <a:xfrm>
              <a:off x="5034637" y="5428757"/>
              <a:ext cx="1593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 p &lt; .05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447427B-EB5E-D8CE-25BA-AA4F59C34472}"/>
              </a:ext>
            </a:extLst>
          </p:cNvPr>
          <p:cNvGrpSpPr/>
          <p:nvPr/>
        </p:nvGrpSpPr>
        <p:grpSpPr>
          <a:xfrm>
            <a:off x="3847429" y="328976"/>
            <a:ext cx="3729579" cy="1163554"/>
            <a:chOff x="1188702" y="499384"/>
            <a:chExt cx="3729579" cy="11635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A257F1-4903-2A43-EE0E-E9A312099B75}"/>
                </a:ext>
              </a:extLst>
            </p:cNvPr>
            <p:cNvSpPr txBox="1"/>
            <p:nvPr/>
          </p:nvSpPr>
          <p:spPr>
            <a:xfrm>
              <a:off x="1188702" y="1262828"/>
              <a:ext cx="3716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decomposed predictors  (e.g., Factor_1_within): </a:t>
              </a:r>
            </a:p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outcome ~ predictor_within + predictor_between + (1 | participant)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1119D6-56F1-81F9-A752-E02A26B318D0}"/>
                </a:ext>
              </a:extLst>
            </p:cNvPr>
            <p:cNvSpPr txBox="1"/>
            <p:nvPr/>
          </p:nvSpPr>
          <p:spPr>
            <a:xfrm>
              <a:off x="1201686" y="499384"/>
              <a:ext cx="1481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definitions: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951B83-5BBC-05F6-F60C-4CC953B03029}"/>
                </a:ext>
              </a:extLst>
            </p:cNvPr>
            <p:cNvSpPr txBox="1"/>
            <p:nvPr/>
          </p:nvSpPr>
          <p:spPr>
            <a:xfrm>
              <a:off x="1201686" y="816552"/>
              <a:ext cx="3716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untransformed predictors  (e.g., Factor_1): </a:t>
              </a:r>
            </a:p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outcome ~ predictor + (1 | participant)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666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618" y="1507269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5" b="4323"/>
          <a:stretch/>
        </p:blipFill>
        <p:spPr>
          <a:xfrm>
            <a:off x="5834158" y="1507269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85"/>
          <a:stretch/>
        </p:blipFill>
        <p:spPr>
          <a:xfrm>
            <a:off x="775497" y="1507267"/>
            <a:ext cx="1309894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F046-FE69-B642-9104-FD2EDB83B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385"/>
          <a:stretch/>
        </p:blipFill>
        <p:spPr>
          <a:xfrm>
            <a:off x="4155838" y="1507268"/>
            <a:ext cx="12980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2355919" y="1176740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566139" y="1176740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194467" y="1176739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5671473" y="1176738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/>
          <p:nvPr/>
        </p:nvCxnSpPr>
        <p:spPr>
          <a:xfrm>
            <a:off x="799881" y="5291328"/>
            <a:ext cx="105386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680636" y="5279135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6BEDCB-9D62-1C43-9F93-518D449A9FAF}"/>
              </a:ext>
            </a:extLst>
          </p:cNvPr>
          <p:cNvSpPr txBox="1"/>
          <p:nvPr/>
        </p:nvSpPr>
        <p:spPr>
          <a:xfrm>
            <a:off x="10479024" y="5279135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365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384577" y="5563122"/>
            <a:ext cx="2224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625AD-478D-5949-80FE-F22A0AF20B95}"/>
              </a:ext>
            </a:extLst>
          </p:cNvPr>
          <p:cNvSpPr txBox="1"/>
          <p:nvPr/>
        </p:nvSpPr>
        <p:spPr>
          <a:xfrm rot="19920000">
            <a:off x="1798400" y="4244426"/>
            <a:ext cx="2583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Baseline measurements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775111" y="717315"/>
            <a:ext cx="369330" cy="6368558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9C0F95-4C87-4047-8118-319640513811}"/>
              </a:ext>
            </a:extLst>
          </p:cNvPr>
          <p:cNvCxnSpPr>
            <a:cxnSpLocks/>
          </p:cNvCxnSpPr>
          <p:nvPr/>
        </p:nvCxnSpPr>
        <p:spPr>
          <a:xfrm flipH="1">
            <a:off x="1901952" y="4086260"/>
            <a:ext cx="2060448" cy="1070956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49CB54-E0D8-FB4B-8A43-216F5FCAE669}"/>
              </a:ext>
            </a:extLst>
          </p:cNvPr>
          <p:cNvCxnSpPr>
            <a:cxnSpLocks/>
          </p:cNvCxnSpPr>
          <p:nvPr/>
        </p:nvCxnSpPr>
        <p:spPr>
          <a:xfrm flipH="1">
            <a:off x="2757319" y="4086259"/>
            <a:ext cx="1205081" cy="10709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02E37C-7D84-CA44-A84F-BC60637E2827}"/>
              </a:ext>
            </a:extLst>
          </p:cNvPr>
          <p:cNvCxnSpPr/>
          <p:nvPr/>
        </p:nvCxnSpPr>
        <p:spPr>
          <a:xfrm>
            <a:off x="9560701" y="590201"/>
            <a:ext cx="80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3EB0970-89EB-ED4D-9357-54444E4A00D9}"/>
              </a:ext>
            </a:extLst>
          </p:cNvPr>
          <p:cNvCxnSpPr>
            <a:cxnSpLocks/>
          </p:cNvCxnSpPr>
          <p:nvPr/>
        </p:nvCxnSpPr>
        <p:spPr>
          <a:xfrm flipH="1">
            <a:off x="3560119" y="4086257"/>
            <a:ext cx="402281" cy="10709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C1348F-C4E9-8A4E-A498-1CD272B40C82}"/>
              </a:ext>
            </a:extLst>
          </p:cNvPr>
          <p:cNvCxnSpPr>
            <a:cxnSpLocks/>
          </p:cNvCxnSpPr>
          <p:nvPr/>
        </p:nvCxnSpPr>
        <p:spPr>
          <a:xfrm>
            <a:off x="3962400" y="4135919"/>
            <a:ext cx="401400" cy="10212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EB1356-9861-E840-93E4-E3B0231CE6AD}"/>
              </a:ext>
            </a:extLst>
          </p:cNvPr>
          <p:cNvCxnSpPr>
            <a:cxnSpLocks/>
          </p:cNvCxnSpPr>
          <p:nvPr/>
        </p:nvCxnSpPr>
        <p:spPr>
          <a:xfrm>
            <a:off x="3955138" y="4110945"/>
            <a:ext cx="1214571" cy="10318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49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28" y="1961556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5" b="4323"/>
          <a:stretch/>
        </p:blipFill>
        <p:spPr>
          <a:xfrm>
            <a:off x="5860168" y="1961556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85"/>
          <a:stretch/>
        </p:blipFill>
        <p:spPr>
          <a:xfrm>
            <a:off x="801507" y="1961554"/>
            <a:ext cx="1309894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F046-FE69-B642-9104-FD2EDB83B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385"/>
          <a:stretch/>
        </p:blipFill>
        <p:spPr>
          <a:xfrm>
            <a:off x="4181848" y="1961555"/>
            <a:ext cx="12980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2381929" y="163102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592149" y="163102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220477" y="1631026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5697483" y="1631025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>
            <a:cxnSpLocks/>
          </p:cNvCxnSpPr>
          <p:nvPr/>
        </p:nvCxnSpPr>
        <p:spPr>
          <a:xfrm>
            <a:off x="799881" y="5291328"/>
            <a:ext cx="6587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760845" y="5303198"/>
            <a:ext cx="28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</a:t>
            </a:r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(day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464787" y="5587185"/>
            <a:ext cx="366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 to check SUD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801121" y="1171602"/>
            <a:ext cx="369330" cy="6368558"/>
          </a:xfrm>
          <a:prstGeom prst="leftBrace">
            <a:avLst>
              <a:gd name="adj1" fmla="val 8333"/>
              <a:gd name="adj2" fmla="val 6309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8A187-8FC3-684C-9EF6-989B0570D4EB}"/>
              </a:ext>
            </a:extLst>
          </p:cNvPr>
          <p:cNvSpPr txBox="1"/>
          <p:nvPr/>
        </p:nvSpPr>
        <p:spPr>
          <a:xfrm>
            <a:off x="4265007" y="5302018"/>
            <a:ext cx="332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</a:t>
            </a:r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(following Monday)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F31B-700E-DF47-97A7-CCC3E4CA563B}"/>
              </a:ext>
            </a:extLst>
          </p:cNvPr>
          <p:cNvSpPr txBox="1"/>
          <p:nvPr/>
        </p:nvSpPr>
        <p:spPr>
          <a:xfrm>
            <a:off x="3955220" y="5581050"/>
            <a:ext cx="366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baseline measurements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862825-4010-B443-B005-C9DE7CFC659F}"/>
              </a:ext>
            </a:extLst>
          </p:cNvPr>
          <p:cNvSpPr/>
          <p:nvPr/>
        </p:nvSpPr>
        <p:spPr>
          <a:xfrm>
            <a:off x="3154717" y="5180094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L" sz="3200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079FBF-0123-A14F-9174-F9D1E91136CA}"/>
              </a:ext>
            </a:extLst>
          </p:cNvPr>
          <p:cNvCxnSpPr>
            <a:cxnSpLocks/>
          </p:cNvCxnSpPr>
          <p:nvPr/>
        </p:nvCxnSpPr>
        <p:spPr>
          <a:xfrm rot="2700000" flipV="1">
            <a:off x="3153371" y="5199209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A08C5F-B49C-A043-856F-4079ADD4AC44}"/>
              </a:ext>
            </a:extLst>
          </p:cNvPr>
          <p:cNvCxnSpPr>
            <a:cxnSpLocks/>
          </p:cNvCxnSpPr>
          <p:nvPr/>
        </p:nvCxnSpPr>
        <p:spPr>
          <a:xfrm rot="2700000" flipV="1">
            <a:off x="3807278" y="5206467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86AE64-311A-E242-92C1-BEBC42374050}"/>
              </a:ext>
            </a:extLst>
          </p:cNvPr>
          <p:cNvCxnSpPr>
            <a:cxnSpLocks/>
          </p:cNvCxnSpPr>
          <p:nvPr/>
        </p:nvCxnSpPr>
        <p:spPr>
          <a:xfrm flipH="1">
            <a:off x="4403558" y="4517064"/>
            <a:ext cx="427337" cy="698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115C0-77ED-AB45-915A-39E6C343523F}"/>
              </a:ext>
            </a:extLst>
          </p:cNvPr>
          <p:cNvCxnSpPr>
            <a:cxnSpLocks/>
          </p:cNvCxnSpPr>
          <p:nvPr/>
        </p:nvCxnSpPr>
        <p:spPr>
          <a:xfrm>
            <a:off x="4826834" y="4528806"/>
            <a:ext cx="1327514" cy="6864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EBCA77E-D831-CE46-91ED-C8C60A411583}"/>
              </a:ext>
            </a:extLst>
          </p:cNvPr>
          <p:cNvSpPr/>
          <p:nvPr/>
        </p:nvSpPr>
        <p:spPr>
          <a:xfrm>
            <a:off x="4651255" y="4937421"/>
            <a:ext cx="855606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L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ca. 20 min</a:t>
            </a:r>
          </a:p>
        </p:txBody>
      </p:sp>
    </p:spTree>
    <p:extLst>
      <p:ext uri="{BB962C8B-B14F-4D97-AF65-F5344CB8AC3E}">
        <p14:creationId xmlns:p14="http://schemas.microsoft.com/office/powerpoint/2010/main" val="2537788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8326C2-104A-0C44-BE61-26E8FDC19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5"/>
          <a:stretch/>
        </p:blipFill>
        <p:spPr>
          <a:xfrm>
            <a:off x="4181094" y="1957684"/>
            <a:ext cx="1299600" cy="2157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628" y="1961556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5" b="4323"/>
          <a:stretch/>
        </p:blipFill>
        <p:spPr>
          <a:xfrm>
            <a:off x="5860168" y="1961556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85"/>
          <a:stretch/>
        </p:blipFill>
        <p:spPr>
          <a:xfrm>
            <a:off x="801507" y="1961554"/>
            <a:ext cx="13098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2381929" y="163102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724152" y="1631025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220477" y="1631026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5697483" y="1631025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>
            <a:cxnSpLocks/>
          </p:cNvCxnSpPr>
          <p:nvPr/>
        </p:nvCxnSpPr>
        <p:spPr>
          <a:xfrm>
            <a:off x="799881" y="5291328"/>
            <a:ext cx="6587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760845" y="5303198"/>
            <a:ext cx="28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(day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464787" y="5587185"/>
            <a:ext cx="3024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801121" y="1171602"/>
            <a:ext cx="369330" cy="6368558"/>
          </a:xfrm>
          <a:prstGeom prst="leftBrace">
            <a:avLst>
              <a:gd name="adj1" fmla="val 8333"/>
              <a:gd name="adj2" fmla="val 6309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8A187-8FC3-684C-9EF6-989B0570D4EB}"/>
              </a:ext>
            </a:extLst>
          </p:cNvPr>
          <p:cNvSpPr txBox="1"/>
          <p:nvPr/>
        </p:nvSpPr>
        <p:spPr>
          <a:xfrm>
            <a:off x="3518879" y="5302018"/>
            <a:ext cx="332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home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(following Monday)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F31B-700E-DF47-97A7-CCC3E4CA563B}"/>
              </a:ext>
            </a:extLst>
          </p:cNvPr>
          <p:cNvSpPr txBox="1"/>
          <p:nvPr/>
        </p:nvSpPr>
        <p:spPr>
          <a:xfrm>
            <a:off x="3209092" y="5581050"/>
            <a:ext cx="366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measurements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86AE64-311A-E242-92C1-BEBC42374050}"/>
              </a:ext>
            </a:extLst>
          </p:cNvPr>
          <p:cNvCxnSpPr>
            <a:cxnSpLocks/>
          </p:cNvCxnSpPr>
          <p:nvPr/>
        </p:nvCxnSpPr>
        <p:spPr>
          <a:xfrm flipH="1">
            <a:off x="4093635" y="4517064"/>
            <a:ext cx="737260" cy="7099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115C0-77ED-AB45-915A-39E6C343523F}"/>
              </a:ext>
            </a:extLst>
          </p:cNvPr>
          <p:cNvCxnSpPr>
            <a:cxnSpLocks/>
          </p:cNvCxnSpPr>
          <p:nvPr/>
        </p:nvCxnSpPr>
        <p:spPr>
          <a:xfrm>
            <a:off x="4826834" y="4528806"/>
            <a:ext cx="784049" cy="691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B862825-4010-B443-B005-C9DE7CFC659F}"/>
              </a:ext>
            </a:extLst>
          </p:cNvPr>
          <p:cNvSpPr/>
          <p:nvPr/>
        </p:nvSpPr>
        <p:spPr>
          <a:xfrm>
            <a:off x="2761688" y="5180094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NL" sz="32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A08C5F-B49C-A043-856F-4079ADD4AC44}"/>
              </a:ext>
            </a:extLst>
          </p:cNvPr>
          <p:cNvCxnSpPr>
            <a:cxnSpLocks/>
          </p:cNvCxnSpPr>
          <p:nvPr/>
        </p:nvCxnSpPr>
        <p:spPr>
          <a:xfrm rot="2700000" flipV="1">
            <a:off x="3422270" y="5206467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079FBF-0123-A14F-9174-F9D1E91136CA}"/>
              </a:ext>
            </a:extLst>
          </p:cNvPr>
          <p:cNvCxnSpPr>
            <a:cxnSpLocks/>
          </p:cNvCxnSpPr>
          <p:nvPr/>
        </p:nvCxnSpPr>
        <p:spPr>
          <a:xfrm rot="2700000" flipV="1">
            <a:off x="2760342" y="5199209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772241-5183-534C-B31C-D1E227BED15D}"/>
              </a:ext>
            </a:extLst>
          </p:cNvPr>
          <p:cNvCxnSpPr>
            <a:cxnSpLocks/>
          </p:cNvCxnSpPr>
          <p:nvPr/>
        </p:nvCxnSpPr>
        <p:spPr>
          <a:xfrm flipV="1">
            <a:off x="798686" y="5204157"/>
            <a:ext cx="0" cy="1675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63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8326C2-104A-0C44-BE61-26E8FDC19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5"/>
          <a:stretch/>
        </p:blipFill>
        <p:spPr>
          <a:xfrm>
            <a:off x="4181094" y="1957684"/>
            <a:ext cx="1299600" cy="2157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628" y="1961556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5" b="4323"/>
          <a:stretch/>
        </p:blipFill>
        <p:spPr>
          <a:xfrm>
            <a:off x="5860168" y="1961556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85"/>
          <a:stretch/>
        </p:blipFill>
        <p:spPr>
          <a:xfrm>
            <a:off x="801507" y="1961554"/>
            <a:ext cx="13098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2381920" y="163145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724152" y="1631025"/>
            <a:ext cx="1657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093635" y="1631450"/>
            <a:ext cx="1260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5775304" y="1631025"/>
            <a:ext cx="1689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>
            <a:cxnSpLocks/>
          </p:cNvCxnSpPr>
          <p:nvPr/>
        </p:nvCxnSpPr>
        <p:spPr>
          <a:xfrm>
            <a:off x="799881" y="5291328"/>
            <a:ext cx="6587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760845" y="5303198"/>
            <a:ext cx="28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(day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464787" y="5587185"/>
            <a:ext cx="3024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801121" y="1171602"/>
            <a:ext cx="369330" cy="6368558"/>
          </a:xfrm>
          <a:prstGeom prst="leftBrace">
            <a:avLst>
              <a:gd name="adj1" fmla="val 8333"/>
              <a:gd name="adj2" fmla="val 6309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8A187-8FC3-684C-9EF6-989B0570D4EB}"/>
              </a:ext>
            </a:extLst>
          </p:cNvPr>
          <p:cNvSpPr txBox="1"/>
          <p:nvPr/>
        </p:nvSpPr>
        <p:spPr>
          <a:xfrm>
            <a:off x="3518879" y="5302018"/>
            <a:ext cx="332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home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(following Monday)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F31B-700E-DF47-97A7-CCC3E4CA563B}"/>
              </a:ext>
            </a:extLst>
          </p:cNvPr>
          <p:cNvSpPr txBox="1"/>
          <p:nvPr/>
        </p:nvSpPr>
        <p:spPr>
          <a:xfrm>
            <a:off x="3209092" y="5581050"/>
            <a:ext cx="366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measurements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86AE64-311A-E242-92C1-BEBC42374050}"/>
              </a:ext>
            </a:extLst>
          </p:cNvPr>
          <p:cNvCxnSpPr>
            <a:cxnSpLocks/>
          </p:cNvCxnSpPr>
          <p:nvPr/>
        </p:nvCxnSpPr>
        <p:spPr>
          <a:xfrm flipH="1">
            <a:off x="4093635" y="4517064"/>
            <a:ext cx="737260" cy="7099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115C0-77ED-AB45-915A-39E6C343523F}"/>
              </a:ext>
            </a:extLst>
          </p:cNvPr>
          <p:cNvCxnSpPr>
            <a:cxnSpLocks/>
          </p:cNvCxnSpPr>
          <p:nvPr/>
        </p:nvCxnSpPr>
        <p:spPr>
          <a:xfrm>
            <a:off x="4826834" y="4528806"/>
            <a:ext cx="784049" cy="691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B862825-4010-B443-B005-C9DE7CFC659F}"/>
              </a:ext>
            </a:extLst>
          </p:cNvPr>
          <p:cNvSpPr/>
          <p:nvPr/>
        </p:nvSpPr>
        <p:spPr>
          <a:xfrm>
            <a:off x="2761688" y="5180094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NL" sz="32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A08C5F-B49C-A043-856F-4079ADD4AC44}"/>
              </a:ext>
            </a:extLst>
          </p:cNvPr>
          <p:cNvCxnSpPr>
            <a:cxnSpLocks/>
          </p:cNvCxnSpPr>
          <p:nvPr/>
        </p:nvCxnSpPr>
        <p:spPr>
          <a:xfrm rot="2700000" flipV="1">
            <a:off x="3422270" y="5206467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079FBF-0123-A14F-9174-F9D1E91136CA}"/>
              </a:ext>
            </a:extLst>
          </p:cNvPr>
          <p:cNvCxnSpPr>
            <a:cxnSpLocks/>
          </p:cNvCxnSpPr>
          <p:nvPr/>
        </p:nvCxnSpPr>
        <p:spPr>
          <a:xfrm rot="2700000" flipV="1">
            <a:off x="2760342" y="5199209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772241-5183-534C-B31C-D1E227BED15D}"/>
              </a:ext>
            </a:extLst>
          </p:cNvPr>
          <p:cNvCxnSpPr>
            <a:cxnSpLocks/>
          </p:cNvCxnSpPr>
          <p:nvPr/>
        </p:nvCxnSpPr>
        <p:spPr>
          <a:xfrm flipV="1">
            <a:off x="798686" y="5204157"/>
            <a:ext cx="0" cy="1675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209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8326C2-104A-0C44-BE61-26E8FDC19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5"/>
          <a:stretch/>
        </p:blipFill>
        <p:spPr>
          <a:xfrm>
            <a:off x="4181094" y="1957684"/>
            <a:ext cx="1299600" cy="2157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628" y="1961556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5" b="4323"/>
          <a:stretch/>
        </p:blipFill>
        <p:spPr>
          <a:xfrm>
            <a:off x="5860168" y="1961556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85"/>
          <a:stretch/>
        </p:blipFill>
        <p:spPr>
          <a:xfrm>
            <a:off x="801507" y="1961554"/>
            <a:ext cx="13098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2381920" y="163145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724152" y="1631025"/>
            <a:ext cx="1657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093635" y="1631450"/>
            <a:ext cx="1260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5775304" y="1631025"/>
            <a:ext cx="1689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>
            <a:cxnSpLocks/>
          </p:cNvCxnSpPr>
          <p:nvPr/>
        </p:nvCxnSpPr>
        <p:spPr>
          <a:xfrm>
            <a:off x="799881" y="5291328"/>
            <a:ext cx="6587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760845" y="5303198"/>
            <a:ext cx="28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(day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464787" y="5587185"/>
            <a:ext cx="3024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801121" y="1171602"/>
            <a:ext cx="369330" cy="6368558"/>
          </a:xfrm>
          <a:prstGeom prst="leftBrace">
            <a:avLst>
              <a:gd name="adj1" fmla="val 8333"/>
              <a:gd name="adj2" fmla="val 6309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8A187-8FC3-684C-9EF6-989B0570D4EB}"/>
              </a:ext>
            </a:extLst>
          </p:cNvPr>
          <p:cNvSpPr txBox="1"/>
          <p:nvPr/>
        </p:nvSpPr>
        <p:spPr>
          <a:xfrm>
            <a:off x="3518879" y="5302018"/>
            <a:ext cx="332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home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(following Monday)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F31B-700E-DF47-97A7-CCC3E4CA563B}"/>
              </a:ext>
            </a:extLst>
          </p:cNvPr>
          <p:cNvSpPr txBox="1"/>
          <p:nvPr/>
        </p:nvSpPr>
        <p:spPr>
          <a:xfrm>
            <a:off x="3209092" y="5581050"/>
            <a:ext cx="366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measurements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86AE64-311A-E242-92C1-BEBC42374050}"/>
              </a:ext>
            </a:extLst>
          </p:cNvPr>
          <p:cNvCxnSpPr>
            <a:cxnSpLocks/>
          </p:cNvCxnSpPr>
          <p:nvPr/>
        </p:nvCxnSpPr>
        <p:spPr>
          <a:xfrm flipH="1">
            <a:off x="4093635" y="4517064"/>
            <a:ext cx="737260" cy="7099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115C0-77ED-AB45-915A-39E6C343523F}"/>
              </a:ext>
            </a:extLst>
          </p:cNvPr>
          <p:cNvCxnSpPr>
            <a:cxnSpLocks/>
          </p:cNvCxnSpPr>
          <p:nvPr/>
        </p:nvCxnSpPr>
        <p:spPr>
          <a:xfrm>
            <a:off x="4826834" y="4528806"/>
            <a:ext cx="784049" cy="691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B862825-4010-B443-B005-C9DE7CFC659F}"/>
              </a:ext>
            </a:extLst>
          </p:cNvPr>
          <p:cNvSpPr/>
          <p:nvPr/>
        </p:nvSpPr>
        <p:spPr>
          <a:xfrm>
            <a:off x="2761688" y="5180094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NL" sz="32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A08C5F-B49C-A043-856F-4079ADD4AC44}"/>
              </a:ext>
            </a:extLst>
          </p:cNvPr>
          <p:cNvCxnSpPr>
            <a:cxnSpLocks/>
          </p:cNvCxnSpPr>
          <p:nvPr/>
        </p:nvCxnSpPr>
        <p:spPr>
          <a:xfrm rot="2700000" flipV="1">
            <a:off x="3422270" y="5206467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079FBF-0123-A14F-9174-F9D1E91136CA}"/>
              </a:ext>
            </a:extLst>
          </p:cNvPr>
          <p:cNvCxnSpPr>
            <a:cxnSpLocks/>
          </p:cNvCxnSpPr>
          <p:nvPr/>
        </p:nvCxnSpPr>
        <p:spPr>
          <a:xfrm rot="2700000" flipV="1">
            <a:off x="2760342" y="5199209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772241-5183-534C-B31C-D1E227BED15D}"/>
              </a:ext>
            </a:extLst>
          </p:cNvPr>
          <p:cNvCxnSpPr>
            <a:cxnSpLocks/>
          </p:cNvCxnSpPr>
          <p:nvPr/>
        </p:nvCxnSpPr>
        <p:spPr>
          <a:xfrm flipV="1">
            <a:off x="798686" y="5204157"/>
            <a:ext cx="0" cy="1675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421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53397</TotalTime>
  <Words>1525</Words>
  <Application>Microsoft Macintosh PowerPoint</Application>
  <PresentationFormat>Widescreen</PresentationFormat>
  <Paragraphs>539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Helvetica</vt:lpstr>
      <vt:lpstr>Times New Roman</vt:lpstr>
      <vt:lpstr>Office Theme</vt:lpstr>
      <vt:lpstr>Reliability and Validity   of smartphone-based cognitive-motivational experiments in alcohol use order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Reliability and Validity   of smartphone-based cognitive-motivational experiments in alcohol use order  </dc:title>
  <dc:creator>Hilmar Zech</dc:creator>
  <cp:lastModifiedBy>Hilmar Zech</cp:lastModifiedBy>
  <cp:revision>19</cp:revision>
  <dcterms:created xsi:type="dcterms:W3CDTF">2022-01-26T10:27:58Z</dcterms:created>
  <dcterms:modified xsi:type="dcterms:W3CDTF">2022-05-04T09:44:20Z</dcterms:modified>
</cp:coreProperties>
</file>